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1"/>
  </p:notesMasterIdLst>
  <p:sldIdLst>
    <p:sldId id="256" r:id="rId2"/>
    <p:sldId id="267" r:id="rId3"/>
    <p:sldId id="269" r:id="rId4"/>
    <p:sldId id="270" r:id="rId5"/>
    <p:sldId id="257" r:id="rId6"/>
    <p:sldId id="273" r:id="rId7"/>
    <p:sldId id="276" r:id="rId8"/>
    <p:sldId id="274" r:id="rId9"/>
    <p:sldId id="277" r:id="rId10"/>
    <p:sldId id="278" r:id="rId11"/>
    <p:sldId id="279" r:id="rId12"/>
    <p:sldId id="287" r:id="rId13"/>
    <p:sldId id="280" r:id="rId14"/>
    <p:sldId id="281" r:id="rId15"/>
    <p:sldId id="283" r:id="rId16"/>
    <p:sldId id="284" r:id="rId17"/>
    <p:sldId id="285" r:id="rId18"/>
    <p:sldId id="286" r:id="rId19"/>
    <p:sldId id="288" r:id="rId20"/>
  </p:sldIdLst>
  <p:sldSz cx="9144000" cy="6858000" type="screen4x3"/>
  <p:notesSz cx="6858000" cy="9144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874">
          <p15:clr>
            <a:srgbClr val="A4A3A4"/>
          </p15:clr>
        </p15:guide>
        <p15:guide id="2" pos="548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F7A43"/>
    <a:srgbClr val="44A35D"/>
    <a:srgbClr val="006600"/>
    <a:srgbClr val="009900"/>
    <a:srgbClr val="080808"/>
    <a:srgbClr val="21314D"/>
    <a:srgbClr val="00C6D7"/>
    <a:srgbClr val="0083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613040-9651-4CC0-9113-A48C6C6D7C0E}" v="58" dt="2024-04-29T14:47:11.3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Ingen typografi, tabelgit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yst layou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yst layout 3 - Markering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86" autoAdjust="0"/>
  </p:normalViewPr>
  <p:slideViewPr>
    <p:cSldViewPr snapToGrid="0">
      <p:cViewPr varScale="1">
        <p:scale>
          <a:sx n="66" d="100"/>
          <a:sy n="66" d="100"/>
        </p:scale>
        <p:origin x="1506" y="60"/>
      </p:cViewPr>
      <p:guideLst>
        <p:guide orient="horz" pos="3874"/>
        <p:guide pos="548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sten Kolle" userId="c1c5c0bf-5cab-4297-8c28-566b093d89fd" providerId="ADAL" clId="{06613040-9651-4CC0-9113-A48C6C6D7C0E}"/>
    <pc:docChg chg="undo custSel addSld delSld modSld sldOrd">
      <pc:chgData name="Karsten Kolle" userId="c1c5c0bf-5cab-4297-8c28-566b093d89fd" providerId="ADAL" clId="{06613040-9651-4CC0-9113-A48C6C6D7C0E}" dt="2024-04-29T14:50:40.901" v="3938" actId="20577"/>
      <pc:docMkLst>
        <pc:docMk/>
      </pc:docMkLst>
      <pc:sldChg chg="modSp mod">
        <pc:chgData name="Karsten Kolle" userId="c1c5c0bf-5cab-4297-8c28-566b093d89fd" providerId="ADAL" clId="{06613040-9651-4CC0-9113-A48C6C6D7C0E}" dt="2024-04-29T07:32:47.713" v="18" actId="20577"/>
        <pc:sldMkLst>
          <pc:docMk/>
          <pc:sldMk cId="269012826" sldId="256"/>
        </pc:sldMkLst>
        <pc:spChg chg="mod">
          <ac:chgData name="Karsten Kolle" userId="c1c5c0bf-5cab-4297-8c28-566b093d89fd" providerId="ADAL" clId="{06613040-9651-4CC0-9113-A48C6C6D7C0E}" dt="2024-04-29T07:32:47.713" v="18" actId="20577"/>
          <ac:spMkLst>
            <pc:docMk/>
            <pc:sldMk cId="269012826" sldId="256"/>
            <ac:spMk id="4" creationId="{3AFF8AE2-EEED-2427-C578-0977F056433D}"/>
          </ac:spMkLst>
        </pc:spChg>
        <pc:spChg chg="mod">
          <ac:chgData name="Karsten Kolle" userId="c1c5c0bf-5cab-4297-8c28-566b093d89fd" providerId="ADAL" clId="{06613040-9651-4CC0-9113-A48C6C6D7C0E}" dt="2024-04-29T07:32:40.294" v="16" actId="20577"/>
          <ac:spMkLst>
            <pc:docMk/>
            <pc:sldMk cId="269012826" sldId="256"/>
            <ac:spMk id="5" creationId="{CAC5512C-8AE7-77ED-81F8-ADE2F73893EB}"/>
          </ac:spMkLst>
        </pc:spChg>
      </pc:sldChg>
      <pc:sldChg chg="delSp modSp mod ord">
        <pc:chgData name="Karsten Kolle" userId="c1c5c0bf-5cab-4297-8c28-566b093d89fd" providerId="ADAL" clId="{06613040-9651-4CC0-9113-A48C6C6D7C0E}" dt="2024-04-29T14:48:19.848" v="3876" actId="14100"/>
        <pc:sldMkLst>
          <pc:docMk/>
          <pc:sldMk cId="2794151963" sldId="257"/>
        </pc:sldMkLst>
        <pc:spChg chg="mod">
          <ac:chgData name="Karsten Kolle" userId="c1c5c0bf-5cab-4297-8c28-566b093d89fd" providerId="ADAL" clId="{06613040-9651-4CC0-9113-A48C6C6D7C0E}" dt="2024-04-29T07:38:19.911" v="72" actId="6549"/>
          <ac:spMkLst>
            <pc:docMk/>
            <pc:sldMk cId="2794151963" sldId="257"/>
            <ac:spMk id="4" creationId="{F497DBA6-0E11-42CF-B499-729B9E2A916C}"/>
          </ac:spMkLst>
        </pc:spChg>
        <pc:spChg chg="mod">
          <ac:chgData name="Karsten Kolle" userId="c1c5c0bf-5cab-4297-8c28-566b093d89fd" providerId="ADAL" clId="{06613040-9651-4CC0-9113-A48C6C6D7C0E}" dt="2024-04-29T14:48:19.848" v="3876" actId="14100"/>
          <ac:spMkLst>
            <pc:docMk/>
            <pc:sldMk cId="2794151963" sldId="257"/>
            <ac:spMk id="6" creationId="{0568D7AF-BE40-D2FD-770F-D3190C77212F}"/>
          </ac:spMkLst>
        </pc:spChg>
        <pc:spChg chg="del">
          <ac:chgData name="Karsten Kolle" userId="c1c5c0bf-5cab-4297-8c28-566b093d89fd" providerId="ADAL" clId="{06613040-9651-4CC0-9113-A48C6C6D7C0E}" dt="2024-04-29T12:53:05.753" v="866" actId="478"/>
          <ac:spMkLst>
            <pc:docMk/>
            <pc:sldMk cId="2794151963" sldId="257"/>
            <ac:spMk id="10" creationId="{395D4DB4-A6E9-3F06-9816-3C9E670BF7CB}"/>
          </ac:spMkLst>
        </pc:spChg>
        <pc:picChg chg="mod">
          <ac:chgData name="Karsten Kolle" userId="c1c5c0bf-5cab-4297-8c28-566b093d89fd" providerId="ADAL" clId="{06613040-9651-4CC0-9113-A48C6C6D7C0E}" dt="2024-04-29T12:53:03.153" v="865" actId="14100"/>
          <ac:picMkLst>
            <pc:docMk/>
            <pc:sldMk cId="2794151963" sldId="257"/>
            <ac:picMk id="3" creationId="{E63FCB21-7B38-280C-AB2C-4EDD07CD4749}"/>
          </ac:picMkLst>
        </pc:picChg>
      </pc:sldChg>
      <pc:sldChg chg="del">
        <pc:chgData name="Karsten Kolle" userId="c1c5c0bf-5cab-4297-8c28-566b093d89fd" providerId="ADAL" clId="{06613040-9651-4CC0-9113-A48C6C6D7C0E}" dt="2024-04-29T14:00:21.090" v="1707" actId="47"/>
        <pc:sldMkLst>
          <pc:docMk/>
          <pc:sldMk cId="441523587" sldId="258"/>
        </pc:sldMkLst>
      </pc:sldChg>
      <pc:sldChg chg="del">
        <pc:chgData name="Karsten Kolle" userId="c1c5c0bf-5cab-4297-8c28-566b093d89fd" providerId="ADAL" clId="{06613040-9651-4CC0-9113-A48C6C6D7C0E}" dt="2024-04-29T14:00:21.090" v="1707" actId="47"/>
        <pc:sldMkLst>
          <pc:docMk/>
          <pc:sldMk cId="190393772" sldId="260"/>
        </pc:sldMkLst>
      </pc:sldChg>
      <pc:sldChg chg="del">
        <pc:chgData name="Karsten Kolle" userId="c1c5c0bf-5cab-4297-8c28-566b093d89fd" providerId="ADAL" clId="{06613040-9651-4CC0-9113-A48C6C6D7C0E}" dt="2024-04-29T14:00:21.090" v="1707" actId="47"/>
        <pc:sldMkLst>
          <pc:docMk/>
          <pc:sldMk cId="2079139006" sldId="261"/>
        </pc:sldMkLst>
      </pc:sldChg>
      <pc:sldChg chg="del">
        <pc:chgData name="Karsten Kolle" userId="c1c5c0bf-5cab-4297-8c28-566b093d89fd" providerId="ADAL" clId="{06613040-9651-4CC0-9113-A48C6C6D7C0E}" dt="2024-04-29T14:00:21.090" v="1707" actId="47"/>
        <pc:sldMkLst>
          <pc:docMk/>
          <pc:sldMk cId="1879217614" sldId="262"/>
        </pc:sldMkLst>
      </pc:sldChg>
      <pc:sldChg chg="addSp delSp modSp mod delAnim modAnim">
        <pc:chgData name="Karsten Kolle" userId="c1c5c0bf-5cab-4297-8c28-566b093d89fd" providerId="ADAL" clId="{06613040-9651-4CC0-9113-A48C6C6D7C0E}" dt="2024-04-29T10:59:23.099" v="593" actId="1076"/>
        <pc:sldMkLst>
          <pc:docMk/>
          <pc:sldMk cId="3106530419" sldId="267"/>
        </pc:sldMkLst>
        <pc:spChg chg="del mod">
          <ac:chgData name="Karsten Kolle" userId="c1c5c0bf-5cab-4297-8c28-566b093d89fd" providerId="ADAL" clId="{06613040-9651-4CC0-9113-A48C6C6D7C0E}" dt="2024-04-29T07:33:45.139" v="55" actId="478"/>
          <ac:spMkLst>
            <pc:docMk/>
            <pc:sldMk cId="3106530419" sldId="267"/>
            <ac:spMk id="3" creationId="{3FC80310-90F7-6D89-3A47-AABEF1BAAC80}"/>
          </ac:spMkLst>
        </pc:spChg>
        <pc:spChg chg="mod">
          <ac:chgData name="Karsten Kolle" userId="c1c5c0bf-5cab-4297-8c28-566b093d89fd" providerId="ADAL" clId="{06613040-9651-4CC0-9113-A48C6C6D7C0E}" dt="2024-04-29T07:33:30.044" v="48" actId="20577"/>
          <ac:spMkLst>
            <pc:docMk/>
            <pc:sldMk cId="3106530419" sldId="267"/>
            <ac:spMk id="4" creationId="{F497DBA6-0E11-42CF-B499-729B9E2A916C}"/>
          </ac:spMkLst>
        </pc:spChg>
        <pc:spChg chg="del">
          <ac:chgData name="Karsten Kolle" userId="c1c5c0bf-5cab-4297-8c28-566b093d89fd" providerId="ADAL" clId="{06613040-9651-4CC0-9113-A48C6C6D7C0E}" dt="2024-04-29T07:33:38.235" v="49" actId="478"/>
          <ac:spMkLst>
            <pc:docMk/>
            <pc:sldMk cId="3106530419" sldId="267"/>
            <ac:spMk id="6" creationId="{2AF2CA1E-CFE0-F61A-5AF0-B159C14D4652}"/>
          </ac:spMkLst>
        </pc:spChg>
        <pc:spChg chg="del">
          <ac:chgData name="Karsten Kolle" userId="c1c5c0bf-5cab-4297-8c28-566b093d89fd" providerId="ADAL" clId="{06613040-9651-4CC0-9113-A48C6C6D7C0E}" dt="2024-04-29T07:33:40.636" v="52" actId="478"/>
          <ac:spMkLst>
            <pc:docMk/>
            <pc:sldMk cId="3106530419" sldId="267"/>
            <ac:spMk id="9" creationId="{82196520-5660-A50A-7569-501D40BC7BCA}"/>
          </ac:spMkLst>
        </pc:spChg>
        <pc:spChg chg="add mod">
          <ac:chgData name="Karsten Kolle" userId="c1c5c0bf-5cab-4297-8c28-566b093d89fd" providerId="ADAL" clId="{06613040-9651-4CC0-9113-A48C6C6D7C0E}" dt="2024-04-29T10:59:18.237" v="591" actId="14100"/>
          <ac:spMkLst>
            <pc:docMk/>
            <pc:sldMk cId="3106530419" sldId="267"/>
            <ac:spMk id="10" creationId="{0E5E9649-BFB5-8F0F-50CD-4B16FD93F146}"/>
          </ac:spMkLst>
        </pc:spChg>
        <pc:spChg chg="del">
          <ac:chgData name="Karsten Kolle" userId="c1c5c0bf-5cab-4297-8c28-566b093d89fd" providerId="ADAL" clId="{06613040-9651-4CC0-9113-A48C6C6D7C0E}" dt="2024-04-29T07:33:43.494" v="54" actId="478"/>
          <ac:spMkLst>
            <pc:docMk/>
            <pc:sldMk cId="3106530419" sldId="267"/>
            <ac:spMk id="12" creationId="{15BCBF2A-896E-9A13-205E-4B3D5644BD43}"/>
          </ac:spMkLst>
        </pc:spChg>
        <pc:spChg chg="add mod">
          <ac:chgData name="Karsten Kolle" userId="c1c5c0bf-5cab-4297-8c28-566b093d89fd" providerId="ADAL" clId="{06613040-9651-4CC0-9113-A48C6C6D7C0E}" dt="2024-04-29T10:59:14.637" v="590" actId="1076"/>
          <ac:spMkLst>
            <pc:docMk/>
            <pc:sldMk cId="3106530419" sldId="267"/>
            <ac:spMk id="13" creationId="{9E295D42-1DBD-ABDC-F883-6C211B0B5B39}"/>
          </ac:spMkLst>
        </pc:spChg>
        <pc:spChg chg="add mod">
          <ac:chgData name="Karsten Kolle" userId="c1c5c0bf-5cab-4297-8c28-566b093d89fd" providerId="ADAL" clId="{06613040-9651-4CC0-9113-A48C6C6D7C0E}" dt="2024-04-29T10:59:23.099" v="593" actId="1076"/>
          <ac:spMkLst>
            <pc:docMk/>
            <pc:sldMk cId="3106530419" sldId="267"/>
            <ac:spMk id="14" creationId="{83E28EAB-83BA-9496-B9EF-B73383FBBBF2}"/>
          </ac:spMkLst>
        </pc:spChg>
        <pc:spChg chg="add del mod">
          <ac:chgData name="Karsten Kolle" userId="c1c5c0bf-5cab-4297-8c28-566b093d89fd" providerId="ADAL" clId="{06613040-9651-4CC0-9113-A48C6C6D7C0E}" dt="2024-04-29T10:59:09.804" v="588" actId="478"/>
          <ac:spMkLst>
            <pc:docMk/>
            <pc:sldMk cId="3106530419" sldId="267"/>
            <ac:spMk id="15" creationId="{DA4A1E1B-36BC-36E9-1391-3387E1BE05AF}"/>
          </ac:spMkLst>
        </pc:spChg>
        <pc:picChg chg="del mod">
          <ac:chgData name="Karsten Kolle" userId="c1c5c0bf-5cab-4297-8c28-566b093d89fd" providerId="ADAL" clId="{06613040-9651-4CC0-9113-A48C6C6D7C0E}" dt="2024-04-29T07:35:38.978" v="57" actId="478"/>
          <ac:picMkLst>
            <pc:docMk/>
            <pc:sldMk cId="3106530419" sldId="267"/>
            <ac:picMk id="5" creationId="{D860FBA9-9848-7EFB-DCC3-3B41ABF9D05B}"/>
          </ac:picMkLst>
        </pc:picChg>
        <pc:picChg chg="add mod">
          <ac:chgData name="Karsten Kolle" userId="c1c5c0bf-5cab-4297-8c28-566b093d89fd" providerId="ADAL" clId="{06613040-9651-4CC0-9113-A48C6C6D7C0E}" dt="2024-04-29T07:35:51.415" v="61" actId="14100"/>
          <ac:picMkLst>
            <pc:docMk/>
            <pc:sldMk cId="3106530419" sldId="267"/>
            <ac:picMk id="7" creationId="{717D230C-A8C5-264E-FE90-215695EE2DFB}"/>
          </ac:picMkLst>
        </pc:picChg>
        <pc:picChg chg="del">
          <ac:chgData name="Karsten Kolle" userId="c1c5c0bf-5cab-4297-8c28-566b093d89fd" providerId="ADAL" clId="{06613040-9651-4CC0-9113-A48C6C6D7C0E}" dt="2024-04-29T07:33:38.936" v="50" actId="478"/>
          <ac:picMkLst>
            <pc:docMk/>
            <pc:sldMk cId="3106530419" sldId="267"/>
            <ac:picMk id="8" creationId="{7C86CD4F-AC2D-0FD3-10A8-8960046466D8}"/>
          </ac:picMkLst>
        </pc:picChg>
        <pc:cxnChg chg="del">
          <ac:chgData name="Karsten Kolle" userId="c1c5c0bf-5cab-4297-8c28-566b093d89fd" providerId="ADAL" clId="{06613040-9651-4CC0-9113-A48C6C6D7C0E}" dt="2024-04-29T07:33:40.011" v="51" actId="478"/>
          <ac:cxnSpMkLst>
            <pc:docMk/>
            <pc:sldMk cId="3106530419" sldId="267"/>
            <ac:cxnSpMk id="11" creationId="{0DEFBC8F-981C-07D8-D67F-3A7E5DD158A7}"/>
          </ac:cxnSpMkLst>
        </pc:cxnChg>
      </pc:sldChg>
      <pc:sldChg chg="addSp delSp modSp mod ord">
        <pc:chgData name="Karsten Kolle" userId="c1c5c0bf-5cab-4297-8c28-566b093d89fd" providerId="ADAL" clId="{06613040-9651-4CC0-9113-A48C6C6D7C0E}" dt="2024-04-29T14:43:01.562" v="3746" actId="20577"/>
        <pc:sldMkLst>
          <pc:docMk/>
          <pc:sldMk cId="2803534677" sldId="269"/>
        </pc:sldMkLst>
        <pc:spChg chg="mod">
          <ac:chgData name="Karsten Kolle" userId="c1c5c0bf-5cab-4297-8c28-566b093d89fd" providerId="ADAL" clId="{06613040-9651-4CC0-9113-A48C6C6D7C0E}" dt="2024-04-29T14:43:01.562" v="3746" actId="20577"/>
          <ac:spMkLst>
            <pc:docMk/>
            <pc:sldMk cId="2803534677" sldId="269"/>
            <ac:spMk id="3" creationId="{3FC80310-90F7-6D89-3A47-AABEF1BAAC80}"/>
          </ac:spMkLst>
        </pc:spChg>
        <pc:spChg chg="mod">
          <ac:chgData name="Karsten Kolle" userId="c1c5c0bf-5cab-4297-8c28-566b093d89fd" providerId="ADAL" clId="{06613040-9651-4CC0-9113-A48C6C6D7C0E}" dt="2024-04-29T07:44:14.729" v="168" actId="6549"/>
          <ac:spMkLst>
            <pc:docMk/>
            <pc:sldMk cId="2803534677" sldId="269"/>
            <ac:spMk id="4" creationId="{F497DBA6-0E11-42CF-B499-729B9E2A916C}"/>
          </ac:spMkLst>
        </pc:spChg>
        <pc:spChg chg="mod">
          <ac:chgData name="Karsten Kolle" userId="c1c5c0bf-5cab-4297-8c28-566b093d89fd" providerId="ADAL" clId="{06613040-9651-4CC0-9113-A48C6C6D7C0E}" dt="2024-04-29T07:55:57.773" v="316" actId="1037"/>
          <ac:spMkLst>
            <pc:docMk/>
            <pc:sldMk cId="2803534677" sldId="269"/>
            <ac:spMk id="6" creationId="{2AF2CA1E-CFE0-F61A-5AF0-B159C14D4652}"/>
          </ac:spMkLst>
        </pc:spChg>
        <pc:spChg chg="add del mod">
          <ac:chgData name="Karsten Kolle" userId="c1c5c0bf-5cab-4297-8c28-566b093d89fd" providerId="ADAL" clId="{06613040-9651-4CC0-9113-A48C6C6D7C0E}" dt="2024-04-29T09:49:04.455" v="379" actId="478"/>
          <ac:spMkLst>
            <pc:docMk/>
            <pc:sldMk cId="2803534677" sldId="269"/>
            <ac:spMk id="8" creationId="{84522E1D-B6F3-9F29-7DC8-1CC736DAE0C1}"/>
          </ac:spMkLst>
        </pc:spChg>
        <pc:spChg chg="del">
          <ac:chgData name="Karsten Kolle" userId="c1c5c0bf-5cab-4297-8c28-566b093d89fd" providerId="ADAL" clId="{06613040-9651-4CC0-9113-A48C6C6D7C0E}" dt="2024-04-29T07:53:10.332" v="182" actId="478"/>
          <ac:spMkLst>
            <pc:docMk/>
            <pc:sldMk cId="2803534677" sldId="269"/>
            <ac:spMk id="10" creationId="{7F1B16E7-57B7-CF17-144C-B036FFAB60EB}"/>
          </ac:spMkLst>
        </pc:spChg>
        <pc:spChg chg="del">
          <ac:chgData name="Karsten Kolle" userId="c1c5c0bf-5cab-4297-8c28-566b093d89fd" providerId="ADAL" clId="{06613040-9651-4CC0-9113-A48C6C6D7C0E}" dt="2024-04-29T07:53:12.515" v="184" actId="478"/>
          <ac:spMkLst>
            <pc:docMk/>
            <pc:sldMk cId="2803534677" sldId="269"/>
            <ac:spMk id="11" creationId="{FC5E4E18-0D0F-BCF7-5D81-741B130DD6EC}"/>
          </ac:spMkLst>
        </pc:spChg>
        <pc:spChg chg="del">
          <ac:chgData name="Karsten Kolle" userId="c1c5c0bf-5cab-4297-8c28-566b093d89fd" providerId="ADAL" clId="{06613040-9651-4CC0-9113-A48C6C6D7C0E}" dt="2024-04-29T07:53:11.299" v="183" actId="478"/>
          <ac:spMkLst>
            <pc:docMk/>
            <pc:sldMk cId="2803534677" sldId="269"/>
            <ac:spMk id="12" creationId="{DF8535A5-D7CF-729D-02B4-0BE6155D8C70}"/>
          </ac:spMkLst>
        </pc:spChg>
        <pc:spChg chg="add mod">
          <ac:chgData name="Karsten Kolle" userId="c1c5c0bf-5cab-4297-8c28-566b093d89fd" providerId="ADAL" clId="{06613040-9651-4CC0-9113-A48C6C6D7C0E}" dt="2024-04-29T09:59:26.411" v="557" actId="1076"/>
          <ac:spMkLst>
            <pc:docMk/>
            <pc:sldMk cId="2803534677" sldId="269"/>
            <ac:spMk id="13" creationId="{93A5AC6F-FBDC-4EE9-5A9E-4CF0E74C45AD}"/>
          </ac:spMkLst>
        </pc:spChg>
        <pc:spChg chg="add mod">
          <ac:chgData name="Karsten Kolle" userId="c1c5c0bf-5cab-4297-8c28-566b093d89fd" providerId="ADAL" clId="{06613040-9651-4CC0-9113-A48C6C6D7C0E}" dt="2024-04-29T09:59:31.518" v="559" actId="1076"/>
          <ac:spMkLst>
            <pc:docMk/>
            <pc:sldMk cId="2803534677" sldId="269"/>
            <ac:spMk id="14" creationId="{11F33842-BC01-342A-7913-683C35DA5139}"/>
          </ac:spMkLst>
        </pc:spChg>
        <pc:spChg chg="add mod">
          <ac:chgData name="Karsten Kolle" userId="c1c5c0bf-5cab-4297-8c28-566b093d89fd" providerId="ADAL" clId="{06613040-9651-4CC0-9113-A48C6C6D7C0E}" dt="2024-04-29T09:59:36.055" v="561" actId="1076"/>
          <ac:spMkLst>
            <pc:docMk/>
            <pc:sldMk cId="2803534677" sldId="269"/>
            <ac:spMk id="15" creationId="{1BE201A5-DD10-1C1C-40EE-92566154A706}"/>
          </ac:spMkLst>
        </pc:spChg>
        <pc:spChg chg="add mod">
          <ac:chgData name="Karsten Kolle" userId="c1c5c0bf-5cab-4297-8c28-566b093d89fd" providerId="ADAL" clId="{06613040-9651-4CC0-9113-A48C6C6D7C0E}" dt="2024-04-29T09:59:41.311" v="563" actId="1076"/>
          <ac:spMkLst>
            <pc:docMk/>
            <pc:sldMk cId="2803534677" sldId="269"/>
            <ac:spMk id="16" creationId="{1C8E027B-7EF6-259F-3838-8E3D4C452A74}"/>
          </ac:spMkLst>
        </pc:spChg>
        <pc:picChg chg="add mod ord">
          <ac:chgData name="Karsten Kolle" userId="c1c5c0bf-5cab-4297-8c28-566b093d89fd" providerId="ADAL" clId="{06613040-9651-4CC0-9113-A48C6C6D7C0E}" dt="2024-04-29T07:55:47.706" v="310" actId="166"/>
          <ac:picMkLst>
            <pc:docMk/>
            <pc:sldMk cId="2803534677" sldId="269"/>
            <ac:picMk id="7" creationId="{D64A9CC7-3F0F-5C6E-8B1B-BD66FD0B5824}"/>
          </ac:picMkLst>
        </pc:picChg>
        <pc:picChg chg="del">
          <ac:chgData name="Karsten Kolle" userId="c1c5c0bf-5cab-4297-8c28-566b093d89fd" providerId="ADAL" clId="{06613040-9651-4CC0-9113-A48C6C6D7C0E}" dt="2024-04-29T07:52:08.432" v="169" actId="478"/>
          <ac:picMkLst>
            <pc:docMk/>
            <pc:sldMk cId="2803534677" sldId="269"/>
            <ac:picMk id="9" creationId="{FD9D9A06-38A8-7B64-1F20-F258EE76832A}"/>
          </ac:picMkLst>
        </pc:picChg>
      </pc:sldChg>
      <pc:sldChg chg="addSp delSp modSp mod ord">
        <pc:chgData name="Karsten Kolle" userId="c1c5c0bf-5cab-4297-8c28-566b093d89fd" providerId="ADAL" clId="{06613040-9651-4CC0-9113-A48C6C6D7C0E}" dt="2024-04-29T14:43:43.891" v="3790" actId="20577"/>
        <pc:sldMkLst>
          <pc:docMk/>
          <pc:sldMk cId="3442891738" sldId="270"/>
        </pc:sldMkLst>
        <pc:spChg chg="mod">
          <ac:chgData name="Karsten Kolle" userId="c1c5c0bf-5cab-4297-8c28-566b093d89fd" providerId="ADAL" clId="{06613040-9651-4CC0-9113-A48C6C6D7C0E}" dt="2024-04-29T14:43:43.891" v="3790" actId="20577"/>
          <ac:spMkLst>
            <pc:docMk/>
            <pc:sldMk cId="3442891738" sldId="270"/>
            <ac:spMk id="3" creationId="{3FC80310-90F7-6D89-3A47-AABEF1BAAC80}"/>
          </ac:spMkLst>
        </pc:spChg>
        <pc:spChg chg="mod">
          <ac:chgData name="Karsten Kolle" userId="c1c5c0bf-5cab-4297-8c28-566b093d89fd" providerId="ADAL" clId="{06613040-9651-4CC0-9113-A48C6C6D7C0E}" dt="2024-04-29T09:57:40.677" v="411" actId="20577"/>
          <ac:spMkLst>
            <pc:docMk/>
            <pc:sldMk cId="3442891738" sldId="270"/>
            <ac:spMk id="4" creationId="{F497DBA6-0E11-42CF-B499-729B9E2A916C}"/>
          </ac:spMkLst>
        </pc:spChg>
        <pc:spChg chg="del">
          <ac:chgData name="Karsten Kolle" userId="c1c5c0bf-5cab-4297-8c28-566b093d89fd" providerId="ADAL" clId="{06613040-9651-4CC0-9113-A48C6C6D7C0E}" dt="2024-04-29T09:57:24.769" v="404" actId="478"/>
          <ac:spMkLst>
            <pc:docMk/>
            <pc:sldMk cId="3442891738" sldId="270"/>
            <ac:spMk id="7" creationId="{90A73DEA-146F-A322-DA8E-FE8B77BF8038}"/>
          </ac:spMkLst>
        </pc:spChg>
        <pc:spChg chg="del">
          <ac:chgData name="Karsten Kolle" userId="c1c5c0bf-5cab-4297-8c28-566b093d89fd" providerId="ADAL" clId="{06613040-9651-4CC0-9113-A48C6C6D7C0E}" dt="2024-04-29T09:57:24.769" v="404" actId="478"/>
          <ac:spMkLst>
            <pc:docMk/>
            <pc:sldMk cId="3442891738" sldId="270"/>
            <ac:spMk id="10" creationId="{7F1B16E7-57B7-CF17-144C-B036FFAB60EB}"/>
          </ac:spMkLst>
        </pc:spChg>
        <pc:spChg chg="del">
          <ac:chgData name="Karsten Kolle" userId="c1c5c0bf-5cab-4297-8c28-566b093d89fd" providerId="ADAL" clId="{06613040-9651-4CC0-9113-A48C6C6D7C0E}" dt="2024-04-29T09:57:24.769" v="404" actId="478"/>
          <ac:spMkLst>
            <pc:docMk/>
            <pc:sldMk cId="3442891738" sldId="270"/>
            <ac:spMk id="11" creationId="{FC5E4E18-0D0F-BCF7-5D81-741B130DD6EC}"/>
          </ac:spMkLst>
        </pc:spChg>
        <pc:spChg chg="del">
          <ac:chgData name="Karsten Kolle" userId="c1c5c0bf-5cab-4297-8c28-566b093d89fd" providerId="ADAL" clId="{06613040-9651-4CC0-9113-A48C6C6D7C0E}" dt="2024-04-29T09:57:24.769" v="404" actId="478"/>
          <ac:spMkLst>
            <pc:docMk/>
            <pc:sldMk cId="3442891738" sldId="270"/>
            <ac:spMk id="12" creationId="{D864C8B9-C834-1AF7-82AB-4D526A7924E9}"/>
          </ac:spMkLst>
        </pc:spChg>
        <pc:spChg chg="add mod">
          <ac:chgData name="Karsten Kolle" userId="c1c5c0bf-5cab-4297-8c28-566b093d89fd" providerId="ADAL" clId="{06613040-9651-4CC0-9113-A48C6C6D7C0E}" dt="2024-04-29T12:50:32.401" v="760" actId="1036"/>
          <ac:spMkLst>
            <pc:docMk/>
            <pc:sldMk cId="3442891738" sldId="270"/>
            <ac:spMk id="13" creationId="{DF0C68BD-5DAE-273C-51EE-4AAE73935799}"/>
          </ac:spMkLst>
        </pc:spChg>
        <pc:spChg chg="add mod">
          <ac:chgData name="Karsten Kolle" userId="c1c5c0bf-5cab-4297-8c28-566b093d89fd" providerId="ADAL" clId="{06613040-9651-4CC0-9113-A48C6C6D7C0E}" dt="2024-04-29T12:50:32.401" v="760" actId="1036"/>
          <ac:spMkLst>
            <pc:docMk/>
            <pc:sldMk cId="3442891738" sldId="270"/>
            <ac:spMk id="14" creationId="{F675908A-6DEA-5461-E369-A78169FBE2A5}"/>
          </ac:spMkLst>
        </pc:spChg>
        <pc:spChg chg="add mod">
          <ac:chgData name="Karsten Kolle" userId="c1c5c0bf-5cab-4297-8c28-566b093d89fd" providerId="ADAL" clId="{06613040-9651-4CC0-9113-A48C6C6D7C0E}" dt="2024-04-29T12:50:32.401" v="760" actId="1036"/>
          <ac:spMkLst>
            <pc:docMk/>
            <pc:sldMk cId="3442891738" sldId="270"/>
            <ac:spMk id="15" creationId="{154C8771-A3DA-2366-8CAC-BE9BF94A8091}"/>
          </ac:spMkLst>
        </pc:spChg>
        <pc:spChg chg="add mod">
          <ac:chgData name="Karsten Kolle" userId="c1c5c0bf-5cab-4297-8c28-566b093d89fd" providerId="ADAL" clId="{06613040-9651-4CC0-9113-A48C6C6D7C0E}" dt="2024-04-29T12:50:32.401" v="760" actId="1036"/>
          <ac:spMkLst>
            <pc:docMk/>
            <pc:sldMk cId="3442891738" sldId="270"/>
            <ac:spMk id="16" creationId="{99A68944-0593-F25F-CFFB-6F41CB93C4F5}"/>
          </ac:spMkLst>
        </pc:spChg>
        <pc:spChg chg="add mod">
          <ac:chgData name="Karsten Kolle" userId="c1c5c0bf-5cab-4297-8c28-566b093d89fd" providerId="ADAL" clId="{06613040-9651-4CC0-9113-A48C6C6D7C0E}" dt="2024-04-29T12:50:32.401" v="760" actId="1036"/>
          <ac:spMkLst>
            <pc:docMk/>
            <pc:sldMk cId="3442891738" sldId="270"/>
            <ac:spMk id="17" creationId="{3F407FA9-321F-DCA3-F3B3-CA5AC2D801E0}"/>
          </ac:spMkLst>
        </pc:spChg>
        <pc:spChg chg="add mod">
          <ac:chgData name="Karsten Kolle" userId="c1c5c0bf-5cab-4297-8c28-566b093d89fd" providerId="ADAL" clId="{06613040-9651-4CC0-9113-A48C6C6D7C0E}" dt="2024-04-29T12:50:32.401" v="760" actId="1036"/>
          <ac:spMkLst>
            <pc:docMk/>
            <pc:sldMk cId="3442891738" sldId="270"/>
            <ac:spMk id="18" creationId="{8EB46835-639D-F0A1-0A3A-8B24EC417BB2}"/>
          </ac:spMkLst>
        </pc:spChg>
        <pc:picChg chg="del">
          <ac:chgData name="Karsten Kolle" userId="c1c5c0bf-5cab-4297-8c28-566b093d89fd" providerId="ADAL" clId="{06613040-9651-4CC0-9113-A48C6C6D7C0E}" dt="2024-04-29T09:57:21.431" v="403" actId="478"/>
          <ac:picMkLst>
            <pc:docMk/>
            <pc:sldMk cId="3442891738" sldId="270"/>
            <ac:picMk id="2" creationId="{24FE9E8A-5BAA-55DA-2C2F-6974E2FE8A2D}"/>
          </ac:picMkLst>
        </pc:picChg>
        <pc:picChg chg="add mod">
          <ac:chgData name="Karsten Kolle" userId="c1c5c0bf-5cab-4297-8c28-566b093d89fd" providerId="ADAL" clId="{06613040-9651-4CC0-9113-A48C6C6D7C0E}" dt="2024-04-29T12:50:04.118" v="742" actId="1076"/>
          <ac:picMkLst>
            <pc:docMk/>
            <pc:sldMk cId="3442891738" sldId="270"/>
            <ac:picMk id="9" creationId="{7680DDC3-596E-6E87-06A7-5664B0CFA754}"/>
          </ac:picMkLst>
        </pc:picChg>
      </pc:sldChg>
      <pc:sldChg chg="addSp delSp modSp mod ord">
        <pc:chgData name="Karsten Kolle" userId="c1c5c0bf-5cab-4297-8c28-566b093d89fd" providerId="ADAL" clId="{06613040-9651-4CC0-9113-A48C6C6D7C0E}" dt="2024-04-29T14:44:32.542" v="3794" actId="6549"/>
        <pc:sldMkLst>
          <pc:docMk/>
          <pc:sldMk cId="459171979" sldId="273"/>
        </pc:sldMkLst>
        <pc:spChg chg="mod">
          <ac:chgData name="Karsten Kolle" userId="c1c5c0bf-5cab-4297-8c28-566b093d89fd" providerId="ADAL" clId="{06613040-9651-4CC0-9113-A48C6C6D7C0E}" dt="2024-04-29T14:44:32.542" v="3794" actId="6549"/>
          <ac:spMkLst>
            <pc:docMk/>
            <pc:sldMk cId="459171979" sldId="273"/>
            <ac:spMk id="3" creationId="{3FC80310-90F7-6D89-3A47-AABEF1BAAC80}"/>
          </ac:spMkLst>
        </pc:spChg>
        <pc:spChg chg="mod">
          <ac:chgData name="Karsten Kolle" userId="c1c5c0bf-5cab-4297-8c28-566b093d89fd" providerId="ADAL" clId="{06613040-9651-4CC0-9113-A48C6C6D7C0E}" dt="2024-04-29T07:57:01.560" v="324" actId="6549"/>
          <ac:spMkLst>
            <pc:docMk/>
            <pc:sldMk cId="459171979" sldId="273"/>
            <ac:spMk id="4" creationId="{F497DBA6-0E11-42CF-B499-729B9E2A916C}"/>
          </ac:spMkLst>
        </pc:spChg>
        <pc:spChg chg="add mod">
          <ac:chgData name="Karsten Kolle" userId="c1c5c0bf-5cab-4297-8c28-566b093d89fd" providerId="ADAL" clId="{06613040-9651-4CC0-9113-A48C6C6D7C0E}" dt="2024-04-29T12:57:11.021" v="963" actId="1037"/>
          <ac:spMkLst>
            <pc:docMk/>
            <pc:sldMk cId="459171979" sldId="273"/>
            <ac:spMk id="9" creationId="{031FA50C-A581-B46E-A953-054A1145B935}"/>
          </ac:spMkLst>
        </pc:spChg>
        <pc:spChg chg="add mod">
          <ac:chgData name="Karsten Kolle" userId="c1c5c0bf-5cab-4297-8c28-566b093d89fd" providerId="ADAL" clId="{06613040-9651-4CC0-9113-A48C6C6D7C0E}" dt="2024-04-29T12:57:17.071" v="968" actId="1037"/>
          <ac:spMkLst>
            <pc:docMk/>
            <pc:sldMk cId="459171979" sldId="273"/>
            <ac:spMk id="10" creationId="{C1C8F7CC-103C-1414-4294-E67BFA6913BB}"/>
          </ac:spMkLst>
        </pc:spChg>
        <pc:spChg chg="add mod">
          <ac:chgData name="Karsten Kolle" userId="c1c5c0bf-5cab-4297-8c28-566b093d89fd" providerId="ADAL" clId="{06613040-9651-4CC0-9113-A48C6C6D7C0E}" dt="2024-04-29T12:57:22.997" v="970" actId="1076"/>
          <ac:spMkLst>
            <pc:docMk/>
            <pc:sldMk cId="459171979" sldId="273"/>
            <ac:spMk id="11" creationId="{25E10584-41A5-D77C-3C65-09040AF7FC59}"/>
          </ac:spMkLst>
        </pc:spChg>
        <pc:spChg chg="del">
          <ac:chgData name="Karsten Kolle" userId="c1c5c0bf-5cab-4297-8c28-566b093d89fd" providerId="ADAL" clId="{06613040-9651-4CC0-9113-A48C6C6D7C0E}" dt="2024-04-29T12:54:27.752" v="953" actId="478"/>
          <ac:spMkLst>
            <pc:docMk/>
            <pc:sldMk cId="459171979" sldId="273"/>
            <ac:spMk id="12" creationId="{D9205345-6079-F658-D1DF-79D289150183}"/>
          </ac:spMkLst>
        </pc:spChg>
        <pc:picChg chg="del">
          <ac:chgData name="Karsten Kolle" userId="c1c5c0bf-5cab-4297-8c28-566b093d89fd" providerId="ADAL" clId="{06613040-9651-4CC0-9113-A48C6C6D7C0E}" dt="2024-04-29T12:56:37.123" v="954" actId="478"/>
          <ac:picMkLst>
            <pc:docMk/>
            <pc:sldMk cId="459171979" sldId="273"/>
            <ac:picMk id="7" creationId="{186918A4-501D-EDFD-B791-ED340173379A}"/>
          </ac:picMkLst>
        </pc:picChg>
        <pc:picChg chg="add mod">
          <ac:chgData name="Karsten Kolle" userId="c1c5c0bf-5cab-4297-8c28-566b093d89fd" providerId="ADAL" clId="{06613040-9651-4CC0-9113-A48C6C6D7C0E}" dt="2024-04-29T12:56:44.138" v="957" actId="14100"/>
          <ac:picMkLst>
            <pc:docMk/>
            <pc:sldMk cId="459171979" sldId="273"/>
            <ac:picMk id="8" creationId="{0F2A560A-E58E-00D4-B42D-1953B3609014}"/>
          </ac:picMkLst>
        </pc:picChg>
      </pc:sldChg>
      <pc:sldChg chg="addSp delSp modSp mod ord">
        <pc:chgData name="Karsten Kolle" userId="c1c5c0bf-5cab-4297-8c28-566b093d89fd" providerId="ADAL" clId="{06613040-9651-4CC0-9113-A48C6C6D7C0E}" dt="2024-04-29T14:45:13.177" v="3819" actId="20577"/>
        <pc:sldMkLst>
          <pc:docMk/>
          <pc:sldMk cId="2384307251" sldId="274"/>
        </pc:sldMkLst>
        <pc:spChg chg="mod">
          <ac:chgData name="Karsten Kolle" userId="c1c5c0bf-5cab-4297-8c28-566b093d89fd" providerId="ADAL" clId="{06613040-9651-4CC0-9113-A48C6C6D7C0E}" dt="2024-04-29T14:45:13.177" v="3819" actId="20577"/>
          <ac:spMkLst>
            <pc:docMk/>
            <pc:sldMk cId="2384307251" sldId="274"/>
            <ac:spMk id="3" creationId="{3FC80310-90F7-6D89-3A47-AABEF1BAAC80}"/>
          </ac:spMkLst>
        </pc:spChg>
        <pc:spChg chg="mod">
          <ac:chgData name="Karsten Kolle" userId="c1c5c0bf-5cab-4297-8c28-566b093d89fd" providerId="ADAL" clId="{06613040-9651-4CC0-9113-A48C6C6D7C0E}" dt="2024-04-29T13:00:08.688" v="1137" actId="6549"/>
          <ac:spMkLst>
            <pc:docMk/>
            <pc:sldMk cId="2384307251" sldId="274"/>
            <ac:spMk id="4" creationId="{F497DBA6-0E11-42CF-B499-729B9E2A916C}"/>
          </ac:spMkLst>
        </pc:spChg>
        <pc:spChg chg="add mod">
          <ac:chgData name="Karsten Kolle" userId="c1c5c0bf-5cab-4297-8c28-566b093d89fd" providerId="ADAL" clId="{06613040-9651-4CC0-9113-A48C6C6D7C0E}" dt="2024-04-29T13:04:04.458" v="1150" actId="207"/>
          <ac:spMkLst>
            <pc:docMk/>
            <pc:sldMk cId="2384307251" sldId="274"/>
            <ac:spMk id="8" creationId="{8980C9D1-D900-1E4A-DF0B-89D8BEAB1E14}"/>
          </ac:spMkLst>
        </pc:spChg>
        <pc:spChg chg="add mod">
          <ac:chgData name="Karsten Kolle" userId="c1c5c0bf-5cab-4297-8c28-566b093d89fd" providerId="ADAL" clId="{06613040-9651-4CC0-9113-A48C6C6D7C0E}" dt="2024-04-29T13:04:07.141" v="1151" actId="207"/>
          <ac:spMkLst>
            <pc:docMk/>
            <pc:sldMk cId="2384307251" sldId="274"/>
            <ac:spMk id="10" creationId="{3502EBBF-0B9F-A63B-EB10-35605476562A}"/>
          </ac:spMkLst>
        </pc:spChg>
        <pc:picChg chg="add mod">
          <ac:chgData name="Karsten Kolle" userId="c1c5c0bf-5cab-4297-8c28-566b093d89fd" providerId="ADAL" clId="{06613040-9651-4CC0-9113-A48C6C6D7C0E}" dt="2024-04-29T13:03:33.540" v="1144" actId="14100"/>
          <ac:picMkLst>
            <pc:docMk/>
            <pc:sldMk cId="2384307251" sldId="274"/>
            <ac:picMk id="7" creationId="{E8DB3AD9-7549-A412-73A5-62223763845B}"/>
          </ac:picMkLst>
        </pc:picChg>
        <pc:picChg chg="del">
          <ac:chgData name="Karsten Kolle" userId="c1c5c0bf-5cab-4297-8c28-566b093d89fd" providerId="ADAL" clId="{06613040-9651-4CC0-9113-A48C6C6D7C0E}" dt="2024-04-29T13:00:16.456" v="1140" actId="478"/>
          <ac:picMkLst>
            <pc:docMk/>
            <pc:sldMk cId="2384307251" sldId="274"/>
            <ac:picMk id="9" creationId="{91D1DBC7-FD4F-03DD-EFD2-881DFE73D20C}"/>
          </ac:picMkLst>
        </pc:picChg>
      </pc:sldChg>
      <pc:sldChg chg="del">
        <pc:chgData name="Karsten Kolle" userId="c1c5c0bf-5cab-4297-8c28-566b093d89fd" providerId="ADAL" clId="{06613040-9651-4CC0-9113-A48C6C6D7C0E}" dt="2024-04-29T12:59:07.356" v="1046" actId="2696"/>
        <pc:sldMkLst>
          <pc:docMk/>
          <pc:sldMk cId="3145407915" sldId="275"/>
        </pc:sldMkLst>
      </pc:sldChg>
      <pc:sldChg chg="addSp delSp modSp mod">
        <pc:chgData name="Karsten Kolle" userId="c1c5c0bf-5cab-4297-8c28-566b093d89fd" providerId="ADAL" clId="{06613040-9651-4CC0-9113-A48C6C6D7C0E}" dt="2024-04-29T14:44:52.547" v="3807" actId="6549"/>
        <pc:sldMkLst>
          <pc:docMk/>
          <pc:sldMk cId="4189339134" sldId="276"/>
        </pc:sldMkLst>
        <pc:spChg chg="mod">
          <ac:chgData name="Karsten Kolle" userId="c1c5c0bf-5cab-4297-8c28-566b093d89fd" providerId="ADAL" clId="{06613040-9651-4CC0-9113-A48C6C6D7C0E}" dt="2024-04-29T14:44:52.547" v="3807" actId="6549"/>
          <ac:spMkLst>
            <pc:docMk/>
            <pc:sldMk cId="4189339134" sldId="276"/>
            <ac:spMk id="3" creationId="{3FC80310-90F7-6D89-3A47-AABEF1BAAC80}"/>
          </ac:spMkLst>
        </pc:spChg>
        <pc:spChg chg="mod">
          <ac:chgData name="Karsten Kolle" userId="c1c5c0bf-5cab-4297-8c28-566b093d89fd" providerId="ADAL" clId="{06613040-9651-4CC0-9113-A48C6C6D7C0E}" dt="2024-04-29T12:58:46.560" v="1045" actId="6549"/>
          <ac:spMkLst>
            <pc:docMk/>
            <pc:sldMk cId="4189339134" sldId="276"/>
            <ac:spMk id="4" creationId="{F497DBA6-0E11-42CF-B499-729B9E2A916C}"/>
          </ac:spMkLst>
        </pc:spChg>
        <pc:picChg chg="del">
          <ac:chgData name="Karsten Kolle" userId="c1c5c0bf-5cab-4297-8c28-566b093d89fd" providerId="ADAL" clId="{06613040-9651-4CC0-9113-A48C6C6D7C0E}" dt="2024-04-29T13:06:21.868" v="1260" actId="478"/>
          <ac:picMkLst>
            <pc:docMk/>
            <pc:sldMk cId="4189339134" sldId="276"/>
            <ac:picMk id="7" creationId="{331D6B08-86B1-3BCF-8C96-DC14CA7CB161}"/>
          </ac:picMkLst>
        </pc:picChg>
        <pc:picChg chg="add mod">
          <ac:chgData name="Karsten Kolle" userId="c1c5c0bf-5cab-4297-8c28-566b093d89fd" providerId="ADAL" clId="{06613040-9651-4CC0-9113-A48C6C6D7C0E}" dt="2024-04-29T13:06:25.251" v="1262" actId="1076"/>
          <ac:picMkLst>
            <pc:docMk/>
            <pc:sldMk cId="4189339134" sldId="276"/>
            <ac:picMk id="8" creationId="{68032C8F-1C43-B1E5-CC87-5B2039EAFBB3}"/>
          </ac:picMkLst>
        </pc:picChg>
      </pc:sldChg>
      <pc:sldChg chg="addSp modSp mod">
        <pc:chgData name="Karsten Kolle" userId="c1c5c0bf-5cab-4297-8c28-566b093d89fd" providerId="ADAL" clId="{06613040-9651-4CC0-9113-A48C6C6D7C0E}" dt="2024-04-29T14:45:44.841" v="3834" actId="6549"/>
        <pc:sldMkLst>
          <pc:docMk/>
          <pc:sldMk cId="3883611682" sldId="277"/>
        </pc:sldMkLst>
        <pc:spChg chg="mod">
          <ac:chgData name="Karsten Kolle" userId="c1c5c0bf-5cab-4297-8c28-566b093d89fd" providerId="ADAL" clId="{06613040-9651-4CC0-9113-A48C6C6D7C0E}" dt="2024-04-29T14:45:44.841" v="3834" actId="6549"/>
          <ac:spMkLst>
            <pc:docMk/>
            <pc:sldMk cId="3883611682" sldId="277"/>
            <ac:spMk id="3" creationId="{3FC80310-90F7-6D89-3A47-AABEF1BAAC80}"/>
          </ac:spMkLst>
        </pc:spChg>
        <pc:spChg chg="mod">
          <ac:chgData name="Karsten Kolle" userId="c1c5c0bf-5cab-4297-8c28-566b093d89fd" providerId="ADAL" clId="{06613040-9651-4CC0-9113-A48C6C6D7C0E}" dt="2024-04-29T13:07:33.817" v="1359" actId="6549"/>
          <ac:spMkLst>
            <pc:docMk/>
            <pc:sldMk cId="3883611682" sldId="277"/>
            <ac:spMk id="4" creationId="{F497DBA6-0E11-42CF-B499-729B9E2A916C}"/>
          </ac:spMkLst>
        </pc:spChg>
        <pc:spChg chg="mod">
          <ac:chgData name="Karsten Kolle" userId="c1c5c0bf-5cab-4297-8c28-566b093d89fd" providerId="ADAL" clId="{06613040-9651-4CC0-9113-A48C6C6D7C0E}" dt="2024-04-29T13:07:41.832" v="1362" actId="1076"/>
          <ac:spMkLst>
            <pc:docMk/>
            <pc:sldMk cId="3883611682" sldId="277"/>
            <ac:spMk id="6" creationId="{2AF2CA1E-CFE0-F61A-5AF0-B159C14D4652}"/>
          </ac:spMkLst>
        </pc:spChg>
        <pc:picChg chg="mod">
          <ac:chgData name="Karsten Kolle" userId="c1c5c0bf-5cab-4297-8c28-566b093d89fd" providerId="ADAL" clId="{06613040-9651-4CC0-9113-A48C6C6D7C0E}" dt="2024-04-29T13:07:37.696" v="1361" actId="1076"/>
          <ac:picMkLst>
            <pc:docMk/>
            <pc:sldMk cId="3883611682" sldId="277"/>
            <ac:picMk id="5" creationId="{D860FBA9-9848-7EFB-DCC3-3B41ABF9D05B}"/>
          </ac:picMkLst>
        </pc:picChg>
        <pc:picChg chg="add mod">
          <ac:chgData name="Karsten Kolle" userId="c1c5c0bf-5cab-4297-8c28-566b093d89fd" providerId="ADAL" clId="{06613040-9651-4CC0-9113-A48C6C6D7C0E}" dt="2024-04-29T13:09:44.926" v="1366" actId="14100"/>
          <ac:picMkLst>
            <pc:docMk/>
            <pc:sldMk cId="3883611682" sldId="277"/>
            <ac:picMk id="7" creationId="{FC239394-8AE6-C44A-D551-8102C7027FD4}"/>
          </ac:picMkLst>
        </pc:picChg>
      </pc:sldChg>
      <pc:sldChg chg="addSp delSp modSp mod ord">
        <pc:chgData name="Karsten Kolle" userId="c1c5c0bf-5cab-4297-8c28-566b093d89fd" providerId="ADAL" clId="{06613040-9651-4CC0-9113-A48C6C6D7C0E}" dt="2024-04-29T14:48:36.213" v="3877" actId="207"/>
        <pc:sldMkLst>
          <pc:docMk/>
          <pc:sldMk cId="833303428" sldId="278"/>
        </pc:sldMkLst>
        <pc:spChg chg="del">
          <ac:chgData name="Karsten Kolle" userId="c1c5c0bf-5cab-4297-8c28-566b093d89fd" providerId="ADAL" clId="{06613040-9651-4CC0-9113-A48C6C6D7C0E}" dt="2024-04-29T13:19:46.461" v="1637" actId="478"/>
          <ac:spMkLst>
            <pc:docMk/>
            <pc:sldMk cId="833303428" sldId="278"/>
            <ac:spMk id="2" creationId="{C7C9A94A-A790-6D8C-4BAE-EA583E76DE29}"/>
          </ac:spMkLst>
        </pc:spChg>
        <pc:spChg chg="del mod">
          <ac:chgData name="Karsten Kolle" userId="c1c5c0bf-5cab-4297-8c28-566b093d89fd" providerId="ADAL" clId="{06613040-9651-4CC0-9113-A48C6C6D7C0E}" dt="2024-04-29T13:19:28.127" v="1635" actId="478"/>
          <ac:spMkLst>
            <pc:docMk/>
            <pc:sldMk cId="833303428" sldId="278"/>
            <ac:spMk id="3" creationId="{3FC80310-90F7-6D89-3A47-AABEF1BAAC80}"/>
          </ac:spMkLst>
        </pc:spChg>
        <pc:spChg chg="del">
          <ac:chgData name="Karsten Kolle" userId="c1c5c0bf-5cab-4297-8c28-566b093d89fd" providerId="ADAL" clId="{06613040-9651-4CC0-9113-A48C6C6D7C0E}" dt="2024-04-29T13:19:46.461" v="1637" actId="478"/>
          <ac:spMkLst>
            <pc:docMk/>
            <pc:sldMk cId="833303428" sldId="278"/>
            <ac:spMk id="6" creationId="{2AF2CA1E-CFE0-F61A-5AF0-B159C14D4652}"/>
          </ac:spMkLst>
        </pc:spChg>
        <pc:spChg chg="add del mod">
          <ac:chgData name="Karsten Kolle" userId="c1c5c0bf-5cab-4297-8c28-566b093d89fd" providerId="ADAL" clId="{06613040-9651-4CC0-9113-A48C6C6D7C0E}" dt="2024-04-29T13:19:46.461" v="1637" actId="478"/>
          <ac:spMkLst>
            <pc:docMk/>
            <pc:sldMk cId="833303428" sldId="278"/>
            <ac:spMk id="7" creationId="{215B0083-3E0B-E392-4D13-BDEA5D7C43C3}"/>
          </ac:spMkLst>
        </pc:spChg>
        <pc:spChg chg="del">
          <ac:chgData name="Karsten Kolle" userId="c1c5c0bf-5cab-4297-8c28-566b093d89fd" providerId="ADAL" clId="{06613040-9651-4CC0-9113-A48C6C6D7C0E}" dt="2024-04-29T13:19:46.461" v="1637" actId="478"/>
          <ac:spMkLst>
            <pc:docMk/>
            <pc:sldMk cId="833303428" sldId="278"/>
            <ac:spMk id="8" creationId="{28C13405-D0CF-40C5-E9B6-4CA2CCCC32C5}"/>
          </ac:spMkLst>
        </pc:spChg>
        <pc:spChg chg="del">
          <ac:chgData name="Karsten Kolle" userId="c1c5c0bf-5cab-4297-8c28-566b093d89fd" providerId="ADAL" clId="{06613040-9651-4CC0-9113-A48C6C6D7C0E}" dt="2024-04-29T13:19:46.461" v="1637" actId="478"/>
          <ac:spMkLst>
            <pc:docMk/>
            <pc:sldMk cId="833303428" sldId="278"/>
            <ac:spMk id="9" creationId="{97011BFE-D67B-79C0-7A61-37634A5923B9}"/>
          </ac:spMkLst>
        </pc:spChg>
        <pc:spChg chg="add del mod">
          <ac:chgData name="Karsten Kolle" userId="c1c5c0bf-5cab-4297-8c28-566b093d89fd" providerId="ADAL" clId="{06613040-9651-4CC0-9113-A48C6C6D7C0E}" dt="2024-04-29T13:19:46.461" v="1637" actId="478"/>
          <ac:spMkLst>
            <pc:docMk/>
            <pc:sldMk cId="833303428" sldId="278"/>
            <ac:spMk id="11" creationId="{3750FC13-F0A2-6B31-2937-8C950A97118C}"/>
          </ac:spMkLst>
        </pc:spChg>
        <pc:spChg chg="add del mod">
          <ac:chgData name="Karsten Kolle" userId="c1c5c0bf-5cab-4297-8c28-566b093d89fd" providerId="ADAL" clId="{06613040-9651-4CC0-9113-A48C6C6D7C0E}" dt="2024-04-29T13:19:46.461" v="1637" actId="478"/>
          <ac:spMkLst>
            <pc:docMk/>
            <pc:sldMk cId="833303428" sldId="278"/>
            <ac:spMk id="12" creationId="{C2DE6881-5161-63A1-5CE6-2F248065FA65}"/>
          </ac:spMkLst>
        </pc:spChg>
        <pc:graphicFrameChg chg="mod modGraphic">
          <ac:chgData name="Karsten Kolle" userId="c1c5c0bf-5cab-4297-8c28-566b093d89fd" providerId="ADAL" clId="{06613040-9651-4CC0-9113-A48C6C6D7C0E}" dt="2024-04-29T14:48:36.213" v="3877" actId="207"/>
          <ac:graphicFrameMkLst>
            <pc:docMk/>
            <pc:sldMk cId="833303428" sldId="278"/>
            <ac:graphicFrameMk id="10" creationId="{B48643FE-3868-78D7-22EC-2984285081AD}"/>
          </ac:graphicFrameMkLst>
        </pc:graphicFrameChg>
        <pc:picChg chg="del">
          <ac:chgData name="Karsten Kolle" userId="c1c5c0bf-5cab-4297-8c28-566b093d89fd" providerId="ADAL" clId="{06613040-9651-4CC0-9113-A48C6C6D7C0E}" dt="2024-04-29T13:19:43.645" v="1636" actId="478"/>
          <ac:picMkLst>
            <pc:docMk/>
            <pc:sldMk cId="833303428" sldId="278"/>
            <ac:picMk id="5" creationId="{D860FBA9-9848-7EFB-DCC3-3B41ABF9D05B}"/>
          </ac:picMkLst>
        </pc:picChg>
        <pc:picChg chg="add mod">
          <ac:chgData name="Karsten Kolle" userId="c1c5c0bf-5cab-4297-8c28-566b093d89fd" providerId="ADAL" clId="{06613040-9651-4CC0-9113-A48C6C6D7C0E}" dt="2024-04-29T13:20:45.655" v="1642" actId="1076"/>
          <ac:picMkLst>
            <pc:docMk/>
            <pc:sldMk cId="833303428" sldId="278"/>
            <ac:picMk id="14" creationId="{8CF27D2A-FDF6-7004-5862-177355E91910}"/>
          </ac:picMkLst>
        </pc:picChg>
      </pc:sldChg>
      <pc:sldChg chg="new del">
        <pc:chgData name="Karsten Kolle" userId="c1c5c0bf-5cab-4297-8c28-566b093d89fd" providerId="ADAL" clId="{06613040-9651-4CC0-9113-A48C6C6D7C0E}" dt="2024-04-29T07:33:08.461" v="20" actId="680"/>
        <pc:sldMkLst>
          <pc:docMk/>
          <pc:sldMk cId="221927203" sldId="279"/>
        </pc:sldMkLst>
      </pc:sldChg>
      <pc:sldChg chg="add del">
        <pc:chgData name="Karsten Kolle" userId="c1c5c0bf-5cab-4297-8c28-566b093d89fd" providerId="ADAL" clId="{06613040-9651-4CC0-9113-A48C6C6D7C0E}" dt="2024-04-29T07:38:08.078" v="70" actId="2696"/>
        <pc:sldMkLst>
          <pc:docMk/>
          <pc:sldMk cId="3185722879" sldId="279"/>
        </pc:sldMkLst>
      </pc:sldChg>
      <pc:sldChg chg="addSp delSp modSp add mod ord">
        <pc:chgData name="Karsten Kolle" userId="c1c5c0bf-5cab-4297-8c28-566b093d89fd" providerId="ADAL" clId="{06613040-9651-4CC0-9113-A48C6C6D7C0E}" dt="2024-04-29T13:22:51.811" v="1706" actId="1076"/>
        <pc:sldMkLst>
          <pc:docMk/>
          <pc:sldMk cId="3587322156" sldId="279"/>
        </pc:sldMkLst>
        <pc:spChg chg="mod">
          <ac:chgData name="Karsten Kolle" userId="c1c5c0bf-5cab-4297-8c28-566b093d89fd" providerId="ADAL" clId="{06613040-9651-4CC0-9113-A48C6C6D7C0E}" dt="2024-04-29T13:22:19.461" v="1701" actId="20577"/>
          <ac:spMkLst>
            <pc:docMk/>
            <pc:sldMk cId="3587322156" sldId="279"/>
            <ac:spMk id="3" creationId="{3FC80310-90F7-6D89-3A47-AABEF1BAAC80}"/>
          </ac:spMkLst>
        </pc:spChg>
        <pc:spChg chg="mod">
          <ac:chgData name="Karsten Kolle" userId="c1c5c0bf-5cab-4297-8c28-566b093d89fd" providerId="ADAL" clId="{06613040-9651-4CC0-9113-A48C6C6D7C0E}" dt="2024-04-29T13:21:10.911" v="1655" actId="20577"/>
          <ac:spMkLst>
            <pc:docMk/>
            <pc:sldMk cId="3587322156" sldId="279"/>
            <ac:spMk id="4" creationId="{F497DBA6-0E11-42CF-B499-729B9E2A916C}"/>
          </ac:spMkLst>
        </pc:spChg>
        <pc:spChg chg="del">
          <ac:chgData name="Karsten Kolle" userId="c1c5c0bf-5cab-4297-8c28-566b093d89fd" providerId="ADAL" clId="{06613040-9651-4CC0-9113-A48C6C6D7C0E}" dt="2024-04-29T13:21:17.794" v="1658" actId="478"/>
          <ac:spMkLst>
            <pc:docMk/>
            <pc:sldMk cId="3587322156" sldId="279"/>
            <ac:spMk id="6" creationId="{2AF2CA1E-CFE0-F61A-5AF0-B159C14D4652}"/>
          </ac:spMkLst>
        </pc:spChg>
        <pc:spChg chg="add mod">
          <ac:chgData name="Karsten Kolle" userId="c1c5c0bf-5cab-4297-8c28-566b093d89fd" providerId="ADAL" clId="{06613040-9651-4CC0-9113-A48C6C6D7C0E}" dt="2024-04-29T13:22:51.811" v="1706" actId="1076"/>
          <ac:spMkLst>
            <pc:docMk/>
            <pc:sldMk cId="3587322156" sldId="279"/>
            <ac:spMk id="10" creationId="{5779333A-9190-05A7-C5EE-FA64B37C4F3A}"/>
          </ac:spMkLst>
        </pc:spChg>
        <pc:picChg chg="del">
          <ac:chgData name="Karsten Kolle" userId="c1c5c0bf-5cab-4297-8c28-566b093d89fd" providerId="ADAL" clId="{06613040-9651-4CC0-9113-A48C6C6D7C0E}" dt="2024-04-29T13:21:16.861" v="1657" actId="478"/>
          <ac:picMkLst>
            <pc:docMk/>
            <pc:sldMk cId="3587322156" sldId="279"/>
            <ac:picMk id="5" creationId="{D860FBA9-9848-7EFB-DCC3-3B41ABF9D05B}"/>
          </ac:picMkLst>
        </pc:picChg>
        <pc:picChg chg="del">
          <ac:chgData name="Karsten Kolle" userId="c1c5c0bf-5cab-4297-8c28-566b093d89fd" providerId="ADAL" clId="{06613040-9651-4CC0-9113-A48C6C6D7C0E}" dt="2024-04-29T13:21:12.578" v="1656" actId="478"/>
          <ac:picMkLst>
            <pc:docMk/>
            <pc:sldMk cId="3587322156" sldId="279"/>
            <ac:picMk id="7" creationId="{FC239394-8AE6-C44A-D551-8102C7027FD4}"/>
          </ac:picMkLst>
        </pc:picChg>
        <pc:picChg chg="add mod ord">
          <ac:chgData name="Karsten Kolle" userId="c1c5c0bf-5cab-4297-8c28-566b093d89fd" providerId="ADAL" clId="{06613040-9651-4CC0-9113-A48C6C6D7C0E}" dt="2024-04-29T13:22:40.495" v="1704" actId="166"/>
          <ac:picMkLst>
            <pc:docMk/>
            <pc:sldMk cId="3587322156" sldId="279"/>
            <ac:picMk id="8" creationId="{E87B5F0C-5B5A-F79B-7A72-9004A1F3358B}"/>
          </ac:picMkLst>
        </pc:picChg>
        <pc:picChg chg="add mod">
          <ac:chgData name="Karsten Kolle" userId="c1c5c0bf-5cab-4297-8c28-566b093d89fd" providerId="ADAL" clId="{06613040-9651-4CC0-9113-A48C6C6D7C0E}" dt="2024-04-29T13:22:37.495" v="1703" actId="1076"/>
          <ac:picMkLst>
            <pc:docMk/>
            <pc:sldMk cId="3587322156" sldId="279"/>
            <ac:picMk id="9" creationId="{7DEA9717-F616-E425-601A-5168C293F36E}"/>
          </ac:picMkLst>
        </pc:picChg>
      </pc:sldChg>
      <pc:sldChg chg="modSp add mod ord">
        <pc:chgData name="Karsten Kolle" userId="c1c5c0bf-5cab-4297-8c28-566b093d89fd" providerId="ADAL" clId="{06613040-9651-4CC0-9113-A48C6C6D7C0E}" dt="2024-04-29T14:05:12.126" v="1805" actId="5793"/>
        <pc:sldMkLst>
          <pc:docMk/>
          <pc:sldMk cId="867505132" sldId="280"/>
        </pc:sldMkLst>
        <pc:spChg chg="mod">
          <ac:chgData name="Karsten Kolle" userId="c1c5c0bf-5cab-4297-8c28-566b093d89fd" providerId="ADAL" clId="{06613040-9651-4CC0-9113-A48C6C6D7C0E}" dt="2024-04-29T14:05:12.126" v="1805" actId="5793"/>
          <ac:spMkLst>
            <pc:docMk/>
            <pc:sldMk cId="867505132" sldId="280"/>
            <ac:spMk id="4" creationId="{3AFF8AE2-EEED-2427-C578-0977F056433D}"/>
          </ac:spMkLst>
        </pc:spChg>
      </pc:sldChg>
      <pc:sldChg chg="delSp modSp add mod ord">
        <pc:chgData name="Karsten Kolle" userId="c1c5c0bf-5cab-4297-8c28-566b093d89fd" providerId="ADAL" clId="{06613040-9651-4CC0-9113-A48C6C6D7C0E}" dt="2024-04-29T14:06:42.627" v="1807" actId="478"/>
        <pc:sldMkLst>
          <pc:docMk/>
          <pc:sldMk cId="3147631819" sldId="281"/>
        </pc:sldMkLst>
        <pc:spChg chg="del mod">
          <ac:chgData name="Karsten Kolle" userId="c1c5c0bf-5cab-4297-8c28-566b093d89fd" providerId="ADAL" clId="{06613040-9651-4CC0-9113-A48C6C6D7C0E}" dt="2024-04-29T14:06:42.627" v="1807" actId="478"/>
          <ac:spMkLst>
            <pc:docMk/>
            <pc:sldMk cId="3147631819" sldId="281"/>
            <ac:spMk id="3" creationId="{3FC80310-90F7-6D89-3A47-AABEF1BAAC80}"/>
          </ac:spMkLst>
        </pc:spChg>
      </pc:sldChg>
      <pc:sldChg chg="add del">
        <pc:chgData name="Karsten Kolle" userId="c1c5c0bf-5cab-4297-8c28-566b093d89fd" providerId="ADAL" clId="{06613040-9651-4CC0-9113-A48C6C6D7C0E}" dt="2024-04-29T14:23:25.983" v="2912" actId="2696"/>
        <pc:sldMkLst>
          <pc:docMk/>
          <pc:sldMk cId="4286707798" sldId="282"/>
        </pc:sldMkLst>
      </pc:sldChg>
      <pc:sldChg chg="addSp delSp modSp add mod">
        <pc:chgData name="Karsten Kolle" userId="c1c5c0bf-5cab-4297-8c28-566b093d89fd" providerId="ADAL" clId="{06613040-9651-4CC0-9113-A48C6C6D7C0E}" dt="2024-04-29T14:12:31.754" v="2329" actId="1076"/>
        <pc:sldMkLst>
          <pc:docMk/>
          <pc:sldMk cId="2379690602" sldId="283"/>
        </pc:sldMkLst>
        <pc:spChg chg="mod">
          <ac:chgData name="Karsten Kolle" userId="c1c5c0bf-5cab-4297-8c28-566b093d89fd" providerId="ADAL" clId="{06613040-9651-4CC0-9113-A48C6C6D7C0E}" dt="2024-04-29T14:12:31.754" v="2329" actId="1076"/>
          <ac:spMkLst>
            <pc:docMk/>
            <pc:sldMk cId="2379690602" sldId="283"/>
            <ac:spMk id="3" creationId="{3FC80310-90F7-6D89-3A47-AABEF1BAAC80}"/>
          </ac:spMkLst>
        </pc:spChg>
        <pc:spChg chg="mod">
          <ac:chgData name="Karsten Kolle" userId="c1c5c0bf-5cab-4297-8c28-566b093d89fd" providerId="ADAL" clId="{06613040-9651-4CC0-9113-A48C6C6D7C0E}" dt="2024-04-29T14:06:54.210" v="1818" actId="20577"/>
          <ac:spMkLst>
            <pc:docMk/>
            <pc:sldMk cId="2379690602" sldId="283"/>
            <ac:spMk id="4" creationId="{F497DBA6-0E11-42CF-B499-729B9E2A916C}"/>
          </ac:spMkLst>
        </pc:spChg>
        <pc:spChg chg="del">
          <ac:chgData name="Karsten Kolle" userId="c1c5c0bf-5cab-4297-8c28-566b093d89fd" providerId="ADAL" clId="{06613040-9651-4CC0-9113-A48C6C6D7C0E}" dt="2024-04-29T14:04:41.476" v="1759" actId="478"/>
          <ac:spMkLst>
            <pc:docMk/>
            <pc:sldMk cId="2379690602" sldId="283"/>
            <ac:spMk id="6" creationId="{2AF2CA1E-CFE0-F61A-5AF0-B159C14D4652}"/>
          </ac:spMkLst>
        </pc:spChg>
        <pc:spChg chg="add mod">
          <ac:chgData name="Karsten Kolle" userId="c1c5c0bf-5cab-4297-8c28-566b093d89fd" providerId="ADAL" clId="{06613040-9651-4CC0-9113-A48C6C6D7C0E}" dt="2024-04-29T14:08:33.128" v="1896" actId="207"/>
          <ac:spMkLst>
            <pc:docMk/>
            <pc:sldMk cId="2379690602" sldId="283"/>
            <ac:spMk id="7" creationId="{5270C49F-00C7-EA10-DB74-DDA63463E9AB}"/>
          </ac:spMkLst>
        </pc:spChg>
        <pc:spChg chg="del">
          <ac:chgData name="Karsten Kolle" userId="c1c5c0bf-5cab-4297-8c28-566b093d89fd" providerId="ADAL" clId="{06613040-9651-4CC0-9113-A48C6C6D7C0E}" dt="2024-04-29T14:04:44.410" v="1761" actId="478"/>
          <ac:spMkLst>
            <pc:docMk/>
            <pc:sldMk cId="2379690602" sldId="283"/>
            <ac:spMk id="9" creationId="{031FA50C-A581-B46E-A953-054A1145B935}"/>
          </ac:spMkLst>
        </pc:spChg>
        <pc:spChg chg="del">
          <ac:chgData name="Karsten Kolle" userId="c1c5c0bf-5cab-4297-8c28-566b093d89fd" providerId="ADAL" clId="{06613040-9651-4CC0-9113-A48C6C6D7C0E}" dt="2024-04-29T14:04:45.059" v="1762" actId="478"/>
          <ac:spMkLst>
            <pc:docMk/>
            <pc:sldMk cId="2379690602" sldId="283"/>
            <ac:spMk id="10" creationId="{C1C8F7CC-103C-1414-4294-E67BFA6913BB}"/>
          </ac:spMkLst>
        </pc:spChg>
        <pc:spChg chg="del">
          <ac:chgData name="Karsten Kolle" userId="c1c5c0bf-5cab-4297-8c28-566b093d89fd" providerId="ADAL" clId="{06613040-9651-4CC0-9113-A48C6C6D7C0E}" dt="2024-04-29T14:04:45.942" v="1763" actId="478"/>
          <ac:spMkLst>
            <pc:docMk/>
            <pc:sldMk cId="2379690602" sldId="283"/>
            <ac:spMk id="11" creationId="{25E10584-41A5-D77C-3C65-09040AF7FC59}"/>
          </ac:spMkLst>
        </pc:spChg>
        <pc:spChg chg="add mod">
          <ac:chgData name="Karsten Kolle" userId="c1c5c0bf-5cab-4297-8c28-566b093d89fd" providerId="ADAL" clId="{06613040-9651-4CC0-9113-A48C6C6D7C0E}" dt="2024-04-29T14:08:40.416" v="1898" actId="1076"/>
          <ac:spMkLst>
            <pc:docMk/>
            <pc:sldMk cId="2379690602" sldId="283"/>
            <ac:spMk id="12" creationId="{CA917054-C667-F40F-DCC3-017D9D4B5882}"/>
          </ac:spMkLst>
        </pc:spChg>
        <pc:spChg chg="add mod">
          <ac:chgData name="Karsten Kolle" userId="c1c5c0bf-5cab-4297-8c28-566b093d89fd" providerId="ADAL" clId="{06613040-9651-4CC0-9113-A48C6C6D7C0E}" dt="2024-04-29T14:09:01.795" v="1915" actId="207"/>
          <ac:spMkLst>
            <pc:docMk/>
            <pc:sldMk cId="2379690602" sldId="283"/>
            <ac:spMk id="13" creationId="{083EA60C-654E-B833-99D8-BF284461E151}"/>
          </ac:spMkLst>
        </pc:spChg>
        <pc:spChg chg="add mod">
          <ac:chgData name="Karsten Kolle" userId="c1c5c0bf-5cab-4297-8c28-566b093d89fd" providerId="ADAL" clId="{06613040-9651-4CC0-9113-A48C6C6D7C0E}" dt="2024-04-29T14:09:09.099" v="1917" actId="1076"/>
          <ac:spMkLst>
            <pc:docMk/>
            <pc:sldMk cId="2379690602" sldId="283"/>
            <ac:spMk id="14" creationId="{84B5DD4B-2131-9C5B-BD80-E43C811639D2}"/>
          </ac:spMkLst>
        </pc:spChg>
        <pc:spChg chg="add del mod">
          <ac:chgData name="Karsten Kolle" userId="c1c5c0bf-5cab-4297-8c28-566b093d89fd" providerId="ADAL" clId="{06613040-9651-4CC0-9113-A48C6C6D7C0E}" dt="2024-04-29T14:09:19.598" v="1928" actId="478"/>
          <ac:spMkLst>
            <pc:docMk/>
            <pc:sldMk cId="2379690602" sldId="283"/>
            <ac:spMk id="15" creationId="{80033D6C-4F7D-A167-3716-F1575611DAE7}"/>
          </ac:spMkLst>
        </pc:spChg>
        <pc:spChg chg="add mod">
          <ac:chgData name="Karsten Kolle" userId="c1c5c0bf-5cab-4297-8c28-566b093d89fd" providerId="ADAL" clId="{06613040-9651-4CC0-9113-A48C6C6D7C0E}" dt="2024-04-29T14:09:45.233" v="1947" actId="1076"/>
          <ac:spMkLst>
            <pc:docMk/>
            <pc:sldMk cId="2379690602" sldId="283"/>
            <ac:spMk id="16" creationId="{9172BA62-049B-21BF-709B-EB1CA9A20026}"/>
          </ac:spMkLst>
        </pc:spChg>
        <pc:spChg chg="add mod">
          <ac:chgData name="Karsten Kolle" userId="c1c5c0bf-5cab-4297-8c28-566b093d89fd" providerId="ADAL" clId="{06613040-9651-4CC0-9113-A48C6C6D7C0E}" dt="2024-04-29T14:09:52.770" v="1949" actId="1076"/>
          <ac:spMkLst>
            <pc:docMk/>
            <pc:sldMk cId="2379690602" sldId="283"/>
            <ac:spMk id="17" creationId="{28516A56-43E1-C1DC-1B03-5066E53290C9}"/>
          </ac:spMkLst>
        </pc:spChg>
        <pc:picChg chg="add mod">
          <ac:chgData name="Karsten Kolle" userId="c1c5c0bf-5cab-4297-8c28-566b093d89fd" providerId="ADAL" clId="{06613040-9651-4CC0-9113-A48C6C6D7C0E}" dt="2024-04-29T14:07:55.240" v="1872"/>
          <ac:picMkLst>
            <pc:docMk/>
            <pc:sldMk cId="2379690602" sldId="283"/>
            <ac:picMk id="2" creationId="{21B1E300-8C4E-31CE-04AC-57E2B0971062}"/>
          </ac:picMkLst>
        </pc:picChg>
        <pc:picChg chg="del">
          <ac:chgData name="Karsten Kolle" userId="c1c5c0bf-5cab-4297-8c28-566b093d89fd" providerId="ADAL" clId="{06613040-9651-4CC0-9113-A48C6C6D7C0E}" dt="2024-04-29T14:04:40.126" v="1758" actId="478"/>
          <ac:picMkLst>
            <pc:docMk/>
            <pc:sldMk cId="2379690602" sldId="283"/>
            <ac:picMk id="5" creationId="{D860FBA9-9848-7EFB-DCC3-3B41ABF9D05B}"/>
          </ac:picMkLst>
        </pc:picChg>
        <pc:picChg chg="del">
          <ac:chgData name="Karsten Kolle" userId="c1c5c0bf-5cab-4297-8c28-566b093d89fd" providerId="ADAL" clId="{06613040-9651-4CC0-9113-A48C6C6D7C0E}" dt="2024-04-29T14:04:43.443" v="1760" actId="478"/>
          <ac:picMkLst>
            <pc:docMk/>
            <pc:sldMk cId="2379690602" sldId="283"/>
            <ac:picMk id="8" creationId="{0F2A560A-E58E-00D4-B42D-1953B3609014}"/>
          </ac:picMkLst>
        </pc:picChg>
      </pc:sldChg>
      <pc:sldChg chg="addSp modSp add mod">
        <pc:chgData name="Karsten Kolle" userId="c1c5c0bf-5cab-4297-8c28-566b093d89fd" providerId="ADAL" clId="{06613040-9651-4CC0-9113-A48C6C6D7C0E}" dt="2024-04-29T14:16:45.914" v="2478" actId="20577"/>
        <pc:sldMkLst>
          <pc:docMk/>
          <pc:sldMk cId="2858314035" sldId="284"/>
        </pc:sldMkLst>
        <pc:spChg chg="mod">
          <ac:chgData name="Karsten Kolle" userId="c1c5c0bf-5cab-4297-8c28-566b093d89fd" providerId="ADAL" clId="{06613040-9651-4CC0-9113-A48C6C6D7C0E}" dt="2024-04-29T14:16:45.914" v="2478" actId="20577"/>
          <ac:spMkLst>
            <pc:docMk/>
            <pc:sldMk cId="2858314035" sldId="284"/>
            <ac:spMk id="3" creationId="{3FC80310-90F7-6D89-3A47-AABEF1BAAC80}"/>
          </ac:spMkLst>
        </pc:spChg>
        <pc:spChg chg="mod">
          <ac:chgData name="Karsten Kolle" userId="c1c5c0bf-5cab-4297-8c28-566b093d89fd" providerId="ADAL" clId="{06613040-9651-4CC0-9113-A48C6C6D7C0E}" dt="2024-04-29T14:07:10.509" v="1827" actId="20577"/>
          <ac:spMkLst>
            <pc:docMk/>
            <pc:sldMk cId="2858314035" sldId="284"/>
            <ac:spMk id="4" creationId="{F497DBA6-0E11-42CF-B499-729B9E2A916C}"/>
          </ac:spMkLst>
        </pc:spChg>
        <pc:spChg chg="add mod">
          <ac:chgData name="Karsten Kolle" userId="c1c5c0bf-5cab-4297-8c28-566b093d89fd" providerId="ADAL" clId="{06613040-9651-4CC0-9113-A48C6C6D7C0E}" dt="2024-04-29T14:14:28.624" v="2333" actId="207"/>
          <ac:spMkLst>
            <pc:docMk/>
            <pc:sldMk cId="2858314035" sldId="284"/>
            <ac:spMk id="5" creationId="{A8D66936-A296-B10B-C500-65CF51723D16}"/>
          </ac:spMkLst>
        </pc:spChg>
        <pc:spChg chg="add mod">
          <ac:chgData name="Karsten Kolle" userId="c1c5c0bf-5cab-4297-8c28-566b093d89fd" providerId="ADAL" clId="{06613040-9651-4CC0-9113-A48C6C6D7C0E}" dt="2024-04-29T14:14:36.397" v="2335" actId="1076"/>
          <ac:spMkLst>
            <pc:docMk/>
            <pc:sldMk cId="2858314035" sldId="284"/>
            <ac:spMk id="6" creationId="{A58538EA-6A0F-FF6E-53F4-5AA3458BE98C}"/>
          </ac:spMkLst>
        </pc:spChg>
        <pc:spChg chg="add mod">
          <ac:chgData name="Karsten Kolle" userId="c1c5c0bf-5cab-4297-8c28-566b093d89fd" providerId="ADAL" clId="{06613040-9651-4CC0-9113-A48C6C6D7C0E}" dt="2024-04-29T14:14:38.572" v="2337" actId="1076"/>
          <ac:spMkLst>
            <pc:docMk/>
            <pc:sldMk cId="2858314035" sldId="284"/>
            <ac:spMk id="7" creationId="{D3BE512F-6F18-C1E7-3A7A-9876B285CCD8}"/>
          </ac:spMkLst>
        </pc:spChg>
        <pc:spChg chg="add mod">
          <ac:chgData name="Karsten Kolle" userId="c1c5c0bf-5cab-4297-8c28-566b093d89fd" providerId="ADAL" clId="{06613040-9651-4CC0-9113-A48C6C6D7C0E}" dt="2024-04-29T14:14:41.127" v="2339" actId="1076"/>
          <ac:spMkLst>
            <pc:docMk/>
            <pc:sldMk cId="2858314035" sldId="284"/>
            <ac:spMk id="8" creationId="{492C87CA-B5F6-BD44-199F-54B676EF61CE}"/>
          </ac:spMkLst>
        </pc:spChg>
        <pc:spChg chg="add mod">
          <ac:chgData name="Karsten Kolle" userId="c1c5c0bf-5cab-4297-8c28-566b093d89fd" providerId="ADAL" clId="{06613040-9651-4CC0-9113-A48C6C6D7C0E}" dt="2024-04-29T14:14:44.830" v="2341" actId="1076"/>
          <ac:spMkLst>
            <pc:docMk/>
            <pc:sldMk cId="2858314035" sldId="284"/>
            <ac:spMk id="9" creationId="{948AD4E6-C4E8-6F31-B9FD-47F1B11AAAC7}"/>
          </ac:spMkLst>
        </pc:spChg>
        <pc:spChg chg="add mod">
          <ac:chgData name="Karsten Kolle" userId="c1c5c0bf-5cab-4297-8c28-566b093d89fd" providerId="ADAL" clId="{06613040-9651-4CC0-9113-A48C6C6D7C0E}" dt="2024-04-29T14:14:48.634" v="2343" actId="1076"/>
          <ac:spMkLst>
            <pc:docMk/>
            <pc:sldMk cId="2858314035" sldId="284"/>
            <ac:spMk id="10" creationId="{4E08354D-F619-DA51-21A6-79916B142C59}"/>
          </ac:spMkLst>
        </pc:spChg>
        <pc:spChg chg="add mod">
          <ac:chgData name="Karsten Kolle" userId="c1c5c0bf-5cab-4297-8c28-566b093d89fd" providerId="ADAL" clId="{06613040-9651-4CC0-9113-A48C6C6D7C0E}" dt="2024-04-29T14:14:56.914" v="2345" actId="1076"/>
          <ac:spMkLst>
            <pc:docMk/>
            <pc:sldMk cId="2858314035" sldId="284"/>
            <ac:spMk id="11" creationId="{7C8F5A34-B2A6-E921-9E66-9F9CE9AD01DF}"/>
          </ac:spMkLst>
        </pc:spChg>
        <pc:spChg chg="add mod">
          <ac:chgData name="Karsten Kolle" userId="c1c5c0bf-5cab-4297-8c28-566b093d89fd" providerId="ADAL" clId="{06613040-9651-4CC0-9113-A48C6C6D7C0E}" dt="2024-04-29T14:15:20.639" v="2348" actId="1076"/>
          <ac:spMkLst>
            <pc:docMk/>
            <pc:sldMk cId="2858314035" sldId="284"/>
            <ac:spMk id="12" creationId="{A3D58E87-EBD7-1BFB-0DFB-3BD417B686A5}"/>
          </ac:spMkLst>
        </pc:spChg>
        <pc:spChg chg="add mod">
          <ac:chgData name="Karsten Kolle" userId="c1c5c0bf-5cab-4297-8c28-566b093d89fd" providerId="ADAL" clId="{06613040-9651-4CC0-9113-A48C6C6D7C0E}" dt="2024-04-29T14:15:32.364" v="2351" actId="1076"/>
          <ac:spMkLst>
            <pc:docMk/>
            <pc:sldMk cId="2858314035" sldId="284"/>
            <ac:spMk id="13" creationId="{B11019D4-2A5C-D4E0-30AC-56BEAAB85B95}"/>
          </ac:spMkLst>
        </pc:spChg>
        <pc:picChg chg="add mod">
          <ac:chgData name="Karsten Kolle" userId="c1c5c0bf-5cab-4297-8c28-566b093d89fd" providerId="ADAL" clId="{06613040-9651-4CC0-9113-A48C6C6D7C0E}" dt="2024-04-29T14:12:57.680" v="2331"/>
          <ac:picMkLst>
            <pc:docMk/>
            <pc:sldMk cId="2858314035" sldId="284"/>
            <ac:picMk id="2" creationId="{F50EE1CE-9F2A-6CFE-B70E-6140DD747BD5}"/>
          </ac:picMkLst>
        </pc:picChg>
      </pc:sldChg>
      <pc:sldChg chg="addSp delSp modSp add mod">
        <pc:chgData name="Karsten Kolle" userId="c1c5c0bf-5cab-4297-8c28-566b093d89fd" providerId="ADAL" clId="{06613040-9651-4CC0-9113-A48C6C6D7C0E}" dt="2024-04-29T14:21:42.468" v="2747" actId="20577"/>
        <pc:sldMkLst>
          <pc:docMk/>
          <pc:sldMk cId="374189192" sldId="285"/>
        </pc:sldMkLst>
        <pc:spChg chg="mod">
          <ac:chgData name="Karsten Kolle" userId="c1c5c0bf-5cab-4297-8c28-566b093d89fd" providerId="ADAL" clId="{06613040-9651-4CC0-9113-A48C6C6D7C0E}" dt="2024-04-29T14:21:42.468" v="2747" actId="20577"/>
          <ac:spMkLst>
            <pc:docMk/>
            <pc:sldMk cId="374189192" sldId="285"/>
            <ac:spMk id="3" creationId="{3FC80310-90F7-6D89-3A47-AABEF1BAAC80}"/>
          </ac:spMkLst>
        </pc:spChg>
        <pc:spChg chg="mod">
          <ac:chgData name="Karsten Kolle" userId="c1c5c0bf-5cab-4297-8c28-566b093d89fd" providerId="ADAL" clId="{06613040-9651-4CC0-9113-A48C6C6D7C0E}" dt="2024-04-29T14:07:22.711" v="1844" actId="20577"/>
          <ac:spMkLst>
            <pc:docMk/>
            <pc:sldMk cId="374189192" sldId="285"/>
            <ac:spMk id="4" creationId="{F497DBA6-0E11-42CF-B499-729B9E2A916C}"/>
          </ac:spMkLst>
        </pc:spChg>
        <pc:spChg chg="add del">
          <ac:chgData name="Karsten Kolle" userId="c1c5c0bf-5cab-4297-8c28-566b093d89fd" providerId="ADAL" clId="{06613040-9651-4CC0-9113-A48C6C6D7C0E}" dt="2024-04-29T14:17:39.048" v="2483" actId="478"/>
          <ac:spMkLst>
            <pc:docMk/>
            <pc:sldMk cId="374189192" sldId="285"/>
            <ac:spMk id="5" creationId="{FFA9CD44-7526-BA81-096B-7DDBDB493BF0}"/>
          </ac:spMkLst>
        </pc:spChg>
        <pc:spChg chg="add mod">
          <ac:chgData name="Karsten Kolle" userId="c1c5c0bf-5cab-4297-8c28-566b093d89fd" providerId="ADAL" clId="{06613040-9651-4CC0-9113-A48C6C6D7C0E}" dt="2024-04-29T14:18:08.848" v="2486" actId="693"/>
          <ac:spMkLst>
            <pc:docMk/>
            <pc:sldMk cId="374189192" sldId="285"/>
            <ac:spMk id="6" creationId="{3A52171C-1354-9D5D-D673-2A961251CAC7}"/>
          </ac:spMkLst>
        </pc:spChg>
        <pc:spChg chg="add mod">
          <ac:chgData name="Karsten Kolle" userId="c1c5c0bf-5cab-4297-8c28-566b093d89fd" providerId="ADAL" clId="{06613040-9651-4CC0-9113-A48C6C6D7C0E}" dt="2024-04-29T14:20:47.046" v="2579" actId="5793"/>
          <ac:spMkLst>
            <pc:docMk/>
            <pc:sldMk cId="374189192" sldId="285"/>
            <ac:spMk id="7" creationId="{6FF6BF3A-2332-A892-7E4B-DA2CF81490B7}"/>
          </ac:spMkLst>
        </pc:spChg>
        <pc:spChg chg="add mod">
          <ac:chgData name="Karsten Kolle" userId="c1c5c0bf-5cab-4297-8c28-566b093d89fd" providerId="ADAL" clId="{06613040-9651-4CC0-9113-A48C6C6D7C0E}" dt="2024-04-29T14:19:23.532" v="2526" actId="207"/>
          <ac:spMkLst>
            <pc:docMk/>
            <pc:sldMk cId="374189192" sldId="285"/>
            <ac:spMk id="8" creationId="{7AEA36C4-9E41-94EE-31E1-8C9E619BADE9}"/>
          </ac:spMkLst>
        </pc:spChg>
        <pc:spChg chg="add mod">
          <ac:chgData name="Karsten Kolle" userId="c1c5c0bf-5cab-4297-8c28-566b093d89fd" providerId="ADAL" clId="{06613040-9651-4CC0-9113-A48C6C6D7C0E}" dt="2024-04-29T14:20:30.299" v="2569" actId="207"/>
          <ac:spMkLst>
            <pc:docMk/>
            <pc:sldMk cId="374189192" sldId="285"/>
            <ac:spMk id="13" creationId="{73558033-A4EC-1812-17F4-679A0BA8E893}"/>
          </ac:spMkLst>
        </pc:spChg>
        <pc:picChg chg="add mod">
          <ac:chgData name="Karsten Kolle" userId="c1c5c0bf-5cab-4297-8c28-566b093d89fd" providerId="ADAL" clId="{06613040-9651-4CC0-9113-A48C6C6D7C0E}" dt="2024-04-29T14:17:14.413" v="2481" actId="1076"/>
          <ac:picMkLst>
            <pc:docMk/>
            <pc:sldMk cId="374189192" sldId="285"/>
            <ac:picMk id="2" creationId="{5D47FF19-B693-8227-1A53-F09247F25265}"/>
          </ac:picMkLst>
        </pc:picChg>
        <pc:cxnChg chg="add">
          <ac:chgData name="Karsten Kolle" userId="c1c5c0bf-5cab-4297-8c28-566b093d89fd" providerId="ADAL" clId="{06613040-9651-4CC0-9113-A48C6C6D7C0E}" dt="2024-04-29T14:19:32.199" v="2527" actId="11529"/>
          <ac:cxnSpMkLst>
            <pc:docMk/>
            <pc:sldMk cId="374189192" sldId="285"/>
            <ac:cxnSpMk id="10" creationId="{ADC07752-51A4-6D11-F27E-A868FB0E72C0}"/>
          </ac:cxnSpMkLst>
        </pc:cxnChg>
        <pc:cxnChg chg="add">
          <ac:chgData name="Karsten Kolle" userId="c1c5c0bf-5cab-4297-8c28-566b093d89fd" providerId="ADAL" clId="{06613040-9651-4CC0-9113-A48C6C6D7C0E}" dt="2024-04-29T14:19:43.349" v="2528" actId="11529"/>
          <ac:cxnSpMkLst>
            <pc:docMk/>
            <pc:sldMk cId="374189192" sldId="285"/>
            <ac:cxnSpMk id="12" creationId="{E530259D-9CDB-83C6-2150-6CA1D2E72E5A}"/>
          </ac:cxnSpMkLst>
        </pc:cxnChg>
      </pc:sldChg>
      <pc:sldChg chg="addSp modSp add mod">
        <pc:chgData name="Karsten Kolle" userId="c1c5c0bf-5cab-4297-8c28-566b093d89fd" providerId="ADAL" clId="{06613040-9651-4CC0-9113-A48C6C6D7C0E}" dt="2024-04-29T14:23:20.623" v="2911" actId="20577"/>
        <pc:sldMkLst>
          <pc:docMk/>
          <pc:sldMk cId="216467755" sldId="286"/>
        </pc:sldMkLst>
        <pc:spChg chg="mod">
          <ac:chgData name="Karsten Kolle" userId="c1c5c0bf-5cab-4297-8c28-566b093d89fd" providerId="ADAL" clId="{06613040-9651-4CC0-9113-A48C6C6D7C0E}" dt="2024-04-29T14:23:20.623" v="2911" actId="20577"/>
          <ac:spMkLst>
            <pc:docMk/>
            <pc:sldMk cId="216467755" sldId="286"/>
            <ac:spMk id="3" creationId="{3FC80310-90F7-6D89-3A47-AABEF1BAAC80}"/>
          </ac:spMkLst>
        </pc:spChg>
        <pc:spChg chg="mod">
          <ac:chgData name="Karsten Kolle" userId="c1c5c0bf-5cab-4297-8c28-566b093d89fd" providerId="ADAL" clId="{06613040-9651-4CC0-9113-A48C6C6D7C0E}" dt="2024-04-29T14:07:38.015" v="1869" actId="20577"/>
          <ac:spMkLst>
            <pc:docMk/>
            <pc:sldMk cId="216467755" sldId="286"/>
            <ac:spMk id="4" creationId="{F497DBA6-0E11-42CF-B499-729B9E2A916C}"/>
          </ac:spMkLst>
        </pc:spChg>
        <pc:picChg chg="add mod">
          <ac:chgData name="Karsten Kolle" userId="c1c5c0bf-5cab-4297-8c28-566b093d89fd" providerId="ADAL" clId="{06613040-9651-4CC0-9113-A48C6C6D7C0E}" dt="2024-04-29T14:22:18.775" v="2751" actId="1076"/>
          <ac:picMkLst>
            <pc:docMk/>
            <pc:sldMk cId="216467755" sldId="286"/>
            <ac:picMk id="2" creationId="{B8C39C0C-AA45-10F9-D1BF-2FC0847DA617}"/>
          </ac:picMkLst>
        </pc:picChg>
      </pc:sldChg>
      <pc:sldChg chg="addSp delSp modSp add mod ord">
        <pc:chgData name="Karsten Kolle" userId="c1c5c0bf-5cab-4297-8c28-566b093d89fd" providerId="ADAL" clId="{06613040-9651-4CC0-9113-A48C6C6D7C0E}" dt="2024-04-29T14:50:40.901" v="3938" actId="20577"/>
        <pc:sldMkLst>
          <pc:docMk/>
          <pc:sldMk cId="1398401033" sldId="287"/>
        </pc:sldMkLst>
        <pc:spChg chg="mod">
          <ac:chgData name="Karsten Kolle" userId="c1c5c0bf-5cab-4297-8c28-566b093d89fd" providerId="ADAL" clId="{06613040-9651-4CC0-9113-A48C6C6D7C0E}" dt="2024-04-29T14:50:40.901" v="3938" actId="20577"/>
          <ac:spMkLst>
            <pc:docMk/>
            <pc:sldMk cId="1398401033" sldId="287"/>
            <ac:spMk id="3" creationId="{3FC80310-90F7-6D89-3A47-AABEF1BAAC80}"/>
          </ac:spMkLst>
        </pc:spChg>
        <pc:spChg chg="del">
          <ac:chgData name="Karsten Kolle" userId="c1c5c0bf-5cab-4297-8c28-566b093d89fd" providerId="ADAL" clId="{06613040-9651-4CC0-9113-A48C6C6D7C0E}" dt="2024-04-29T14:23:57.218" v="2914" actId="478"/>
          <ac:spMkLst>
            <pc:docMk/>
            <pc:sldMk cId="1398401033" sldId="287"/>
            <ac:spMk id="4" creationId="{F497DBA6-0E11-42CF-B499-729B9E2A916C}"/>
          </ac:spMkLst>
        </pc:spChg>
        <pc:spChg chg="add mod">
          <ac:chgData name="Karsten Kolle" userId="c1c5c0bf-5cab-4297-8c28-566b093d89fd" providerId="ADAL" clId="{06613040-9651-4CC0-9113-A48C6C6D7C0E}" dt="2024-04-29T14:30:13.582" v="3478" actId="14100"/>
          <ac:spMkLst>
            <pc:docMk/>
            <pc:sldMk cId="1398401033" sldId="287"/>
            <ac:spMk id="6" creationId="{36A148B5-081D-A75C-55D8-A03F4D02A2CA}"/>
          </ac:spMkLst>
        </pc:spChg>
        <pc:picChg chg="del">
          <ac:chgData name="Karsten Kolle" userId="c1c5c0bf-5cab-4297-8c28-566b093d89fd" providerId="ADAL" clId="{06613040-9651-4CC0-9113-A48C6C6D7C0E}" dt="2024-04-29T14:24:09.500" v="2921" actId="478"/>
          <ac:picMkLst>
            <pc:docMk/>
            <pc:sldMk cId="1398401033" sldId="287"/>
            <ac:picMk id="2" creationId="{B8C39C0C-AA45-10F9-D1BF-2FC0847DA617}"/>
          </ac:picMkLst>
        </pc:picChg>
      </pc:sldChg>
    </pc:docChg>
  </pc:docChgLst>
  <pc:docChgLst>
    <pc:chgData name="Karsten Kolle" userId="c1c5c0bf-5cab-4297-8c28-566b093d89fd" providerId="ADAL" clId="{422209F9-F6C2-4CF5-A9FE-27AA2A3A3CFA}"/>
    <pc:docChg chg="custSel addSld modSld">
      <pc:chgData name="Karsten Kolle" userId="c1c5c0bf-5cab-4297-8c28-566b093d89fd" providerId="ADAL" clId="{422209F9-F6C2-4CF5-A9FE-27AA2A3A3CFA}" dt="2024-04-29T15:05:08.758" v="24" actId="20577"/>
      <pc:docMkLst>
        <pc:docMk/>
      </pc:docMkLst>
      <pc:sldChg chg="modSp mod">
        <pc:chgData name="Karsten Kolle" userId="c1c5c0bf-5cab-4297-8c28-566b093d89fd" providerId="ADAL" clId="{422209F9-F6C2-4CF5-A9FE-27AA2A3A3CFA}" dt="2024-04-29T14:56:13.813" v="0" actId="313"/>
        <pc:sldMkLst>
          <pc:docMk/>
          <pc:sldMk cId="269012826" sldId="256"/>
        </pc:sldMkLst>
        <pc:spChg chg="mod">
          <ac:chgData name="Karsten Kolle" userId="c1c5c0bf-5cab-4297-8c28-566b093d89fd" providerId="ADAL" clId="{422209F9-F6C2-4CF5-A9FE-27AA2A3A3CFA}" dt="2024-04-29T14:56:13.813" v="0" actId="313"/>
          <ac:spMkLst>
            <pc:docMk/>
            <pc:sldMk cId="269012826" sldId="256"/>
            <ac:spMk id="4" creationId="{3AFF8AE2-EEED-2427-C578-0977F056433D}"/>
          </ac:spMkLst>
        </pc:spChg>
      </pc:sldChg>
      <pc:sldChg chg="delSp modSp add mod">
        <pc:chgData name="Karsten Kolle" userId="c1c5c0bf-5cab-4297-8c28-566b093d89fd" providerId="ADAL" clId="{422209F9-F6C2-4CF5-A9FE-27AA2A3A3CFA}" dt="2024-04-29T15:05:08.758" v="24" actId="20577"/>
        <pc:sldMkLst>
          <pc:docMk/>
          <pc:sldMk cId="2822306126" sldId="288"/>
        </pc:sldMkLst>
        <pc:spChg chg="mod">
          <ac:chgData name="Karsten Kolle" userId="c1c5c0bf-5cab-4297-8c28-566b093d89fd" providerId="ADAL" clId="{422209F9-F6C2-4CF5-A9FE-27AA2A3A3CFA}" dt="2024-04-29T15:04:21.563" v="15" actId="5793"/>
          <ac:spMkLst>
            <pc:docMk/>
            <pc:sldMk cId="2822306126" sldId="288"/>
            <ac:spMk id="3" creationId="{3FC80310-90F7-6D89-3A47-AABEF1BAAC80}"/>
          </ac:spMkLst>
        </pc:spChg>
        <pc:spChg chg="mod">
          <ac:chgData name="Karsten Kolle" userId="c1c5c0bf-5cab-4297-8c28-566b093d89fd" providerId="ADAL" clId="{422209F9-F6C2-4CF5-A9FE-27AA2A3A3CFA}" dt="2024-04-29T15:05:08.758" v="24" actId="20577"/>
          <ac:spMkLst>
            <pc:docMk/>
            <pc:sldMk cId="2822306126" sldId="288"/>
            <ac:spMk id="4" creationId="{F497DBA6-0E11-42CF-B499-729B9E2A916C}"/>
          </ac:spMkLst>
        </pc:spChg>
        <pc:picChg chg="del">
          <ac:chgData name="Karsten Kolle" userId="c1c5c0bf-5cab-4297-8c28-566b093d89fd" providerId="ADAL" clId="{422209F9-F6C2-4CF5-A9FE-27AA2A3A3CFA}" dt="2024-04-29T15:01:44.929" v="2" actId="478"/>
          <ac:picMkLst>
            <pc:docMk/>
            <pc:sldMk cId="2822306126" sldId="288"/>
            <ac:picMk id="2" creationId="{B8C39C0C-AA45-10F9-D1BF-2FC0847DA61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9E6E2-8311-4E89-89C8-71115344BC97}" type="datetimeFigureOut">
              <a:rPr lang="da-DK" smtClean="0"/>
              <a:t>29-04-2024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EE9B9-1651-4BDF-9839-9E7C3B651A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0491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EE9B9-1651-4BDF-9839-9E7C3B651A7C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9705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EE9B9-1651-4BDF-9839-9E7C3B651A7C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4917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EE9B9-1651-4BDF-9839-9E7C3B651A7C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6538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EE9B9-1651-4BDF-9839-9E7C3B651A7C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4103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EE9B9-1651-4BDF-9839-9E7C3B651A7C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2132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EE9B9-1651-4BDF-9839-9E7C3B651A7C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3428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EE9B9-1651-4BDF-9839-9E7C3B651A7C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5831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EE9B9-1651-4BDF-9839-9E7C3B651A7C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6779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EE9B9-1651-4BDF-9839-9E7C3B651A7C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3891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EE9B9-1651-4BDF-9839-9E7C3B651A7C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367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EE9B9-1651-4BDF-9839-9E7C3B651A7C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8682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EE9B9-1651-4BDF-9839-9E7C3B651A7C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8133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EE9B9-1651-4BDF-9839-9E7C3B651A7C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7103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EE9B9-1651-4BDF-9839-9E7C3B651A7C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9502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EE9B9-1651-4BDF-9839-9E7C3B651A7C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258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EE9B9-1651-4BDF-9839-9E7C3B651A7C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6692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EE9B9-1651-4BDF-9839-9E7C3B651A7C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4038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sk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verColor"/>
          <p:cNvSpPr/>
          <p:nvPr userDrawn="1"/>
        </p:nvSpPr>
        <p:spPr>
          <a:xfrm>
            <a:off x="0" y="1026000"/>
            <a:ext cx="9144000" cy="5832000"/>
          </a:xfrm>
          <a:prstGeom prst="rect">
            <a:avLst/>
          </a:prstGeom>
          <a:solidFill>
            <a:srgbClr val="007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IntroText"/>
          <p:cNvSpPr>
            <a:spLocks noGrp="1"/>
          </p:cNvSpPr>
          <p:nvPr>
            <p:ph type="body" sz="quarter" idx="11" hasCustomPrompt="1"/>
          </p:nvPr>
        </p:nvSpPr>
        <p:spPr>
          <a:xfrm>
            <a:off x="702000" y="1782000"/>
            <a:ext cx="7902448" cy="2788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sz="1400">
                <a:latin typeface="Arial" panose="020B0604020202020204" pitchFamily="34" charset="0"/>
                <a:cs typeface="Arial" panose="020B0604020202020204" pitchFamily="34" charset="0"/>
              </a:rPr>
              <a:t>Introtekst</a:t>
            </a:r>
            <a:endParaRPr lang="da-DK"/>
          </a:p>
        </p:txBody>
      </p:sp>
      <p:sp>
        <p:nvSpPr>
          <p:cNvPr id="21" name="Speaker"/>
          <p:cNvSpPr>
            <a:spLocks noGrp="1"/>
          </p:cNvSpPr>
          <p:nvPr>
            <p:ph type="body" sz="quarter" idx="14" hasCustomPrompt="1"/>
          </p:nvPr>
        </p:nvSpPr>
        <p:spPr>
          <a:xfrm>
            <a:off x="4320000" y="6066000"/>
            <a:ext cx="3600000" cy="792000"/>
          </a:xfrm>
          <a:prstGeom prst="rect">
            <a:avLst/>
          </a:prstGeom>
        </p:spPr>
        <p:txBody>
          <a:bodyPr lIns="0" tIns="0" rIns="0" bIns="612000"/>
          <a:lstStyle>
            <a:lvl1pPr marL="0" indent="0" algn="r">
              <a:buNone/>
              <a:defRPr sz="1200" baseline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a-DK"/>
              <a:t>Navn</a:t>
            </a:r>
          </a:p>
        </p:txBody>
      </p:sp>
      <p:sp>
        <p:nvSpPr>
          <p:cNvPr id="12" name="Heading"/>
          <p:cNvSpPr>
            <a:spLocks noGrp="1"/>
          </p:cNvSpPr>
          <p:nvPr>
            <p:ph type="body" sz="quarter" idx="16" hasCustomPrompt="1"/>
          </p:nvPr>
        </p:nvSpPr>
        <p:spPr>
          <a:xfrm>
            <a:off x="702000" y="2196000"/>
            <a:ext cx="7542408" cy="9807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4000" b="1" i="0" cap="all" baseline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b="1" i="0" cap="all" baseline="0"/>
              <a:t>Overskrift</a:t>
            </a:r>
          </a:p>
        </p:txBody>
      </p:sp>
      <p:sp>
        <p:nvSpPr>
          <p:cNvPr id="4" name="SidePanel"/>
          <p:cNvSpPr>
            <a:spLocks noGrp="1"/>
          </p:cNvSpPr>
          <p:nvPr>
            <p:ph type="body" sz="quarter" idx="17" hasCustomPrompt="1"/>
          </p:nvPr>
        </p:nvSpPr>
        <p:spPr>
          <a:xfrm>
            <a:off x="8623078" y="1026128"/>
            <a:ext cx="522065" cy="5832729"/>
          </a:xfrm>
          <a:prstGeom prst="rect">
            <a:avLst/>
          </a:prstGeom>
          <a:solidFill>
            <a:srgbClr val="3DA15A"/>
          </a:solidFill>
        </p:spPr>
        <p:txBody>
          <a:bodyPr vert="vert" lIns="0" tIns="522000" rIns="0" bIns="0" anchor="ctr"/>
          <a:lstStyle>
            <a:lvl1pPr marL="0" indent="0">
              <a:buNone/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/>
              <a:t>Dato. Måned år</a:t>
            </a:r>
          </a:p>
        </p:txBody>
      </p:sp>
      <p:pic>
        <p:nvPicPr>
          <p:cNvPr id="5" name="Billede 4" descr="Logo" title="Logo">
            <a:extLst>
              <a:ext uri="{FF2B5EF4-FFF2-40B4-BE49-F238E27FC236}">
                <a16:creationId xmlns:a16="http://schemas.microsoft.com/office/drawing/2014/main" id="{6C052105-C631-C459-0C3C-C268C93486E5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504000"/>
            <a:ext cx="2304000" cy="684000"/>
          </a:xfrm>
          <a:prstGeom prst="rect">
            <a:avLst/>
          </a:prstGeom>
        </p:spPr>
      </p:pic>
      <p:pic>
        <p:nvPicPr>
          <p:cNvPr id="7" name="Billede 6" descr="Logo" title="Logo">
            <a:extLst>
              <a:ext uri="{FF2B5EF4-FFF2-40B4-BE49-F238E27FC236}">
                <a16:creationId xmlns:a16="http://schemas.microsoft.com/office/drawing/2014/main" id="{4DD3B396-EF76-B7F9-EF11-EEBCEC8B4F6E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5166000"/>
            <a:ext cx="324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5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troText"/>
          <p:cNvSpPr>
            <a:spLocks noGrp="1"/>
          </p:cNvSpPr>
          <p:nvPr>
            <p:ph type="body" sz="quarter" idx="11" hasCustomPrompt="1"/>
          </p:nvPr>
        </p:nvSpPr>
        <p:spPr>
          <a:xfrm>
            <a:off x="702001" y="5148000"/>
            <a:ext cx="7902448" cy="2788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7D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sz="1400">
                <a:latin typeface="Arial" panose="020B0604020202020204" pitchFamily="34" charset="0"/>
                <a:cs typeface="Arial" panose="020B0604020202020204" pitchFamily="34" charset="0"/>
              </a:rPr>
              <a:t>Introtekst</a:t>
            </a:r>
            <a:endParaRPr lang="da-DK"/>
          </a:p>
        </p:txBody>
      </p:sp>
      <p:sp>
        <p:nvSpPr>
          <p:cNvPr id="21" name="Speaker"/>
          <p:cNvSpPr>
            <a:spLocks noGrp="1"/>
          </p:cNvSpPr>
          <p:nvPr>
            <p:ph type="body" sz="quarter" idx="14" hasCustomPrompt="1"/>
          </p:nvPr>
        </p:nvSpPr>
        <p:spPr>
          <a:xfrm>
            <a:off x="5022000" y="3978000"/>
            <a:ext cx="3600000" cy="792000"/>
          </a:xfrm>
          <a:prstGeom prst="rect">
            <a:avLst/>
          </a:prstGeom>
        </p:spPr>
        <p:txBody>
          <a:bodyPr lIns="0" tIns="0" rIns="288000" bIns="288000" anchor="b"/>
          <a:lstStyle>
            <a:lvl1pPr marL="0" indent="0" algn="r">
              <a:buNone/>
              <a:defRPr sz="1200" baseline="0">
                <a:solidFill>
                  <a:srgbClr val="007D46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a-DK"/>
              <a:t>Navn</a:t>
            </a:r>
          </a:p>
        </p:txBody>
      </p:sp>
      <p:sp>
        <p:nvSpPr>
          <p:cNvPr id="27" name="Heading"/>
          <p:cNvSpPr>
            <a:spLocks noGrp="1"/>
          </p:cNvSpPr>
          <p:nvPr>
            <p:ph type="body" sz="quarter" idx="16" hasCustomPrompt="1"/>
          </p:nvPr>
        </p:nvSpPr>
        <p:spPr>
          <a:xfrm>
            <a:off x="702001" y="5544000"/>
            <a:ext cx="7542408" cy="9807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4000" b="1" i="0" cap="all" baseline="0">
                <a:solidFill>
                  <a:srgbClr val="007D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b="1" i="0" cap="all" baseline="0"/>
              <a:t>Overskrift</a:t>
            </a:r>
            <a:endParaRPr lang="da-DK"/>
          </a:p>
        </p:txBody>
      </p:sp>
      <p:sp>
        <p:nvSpPr>
          <p:cNvPr id="8" name="SidePanel"/>
          <p:cNvSpPr>
            <a:spLocks noGrp="1"/>
          </p:cNvSpPr>
          <p:nvPr>
            <p:ph type="body" sz="quarter" idx="17" hasCustomPrompt="1"/>
          </p:nvPr>
        </p:nvSpPr>
        <p:spPr>
          <a:xfrm>
            <a:off x="8623078" y="1026128"/>
            <a:ext cx="522065" cy="5832729"/>
          </a:xfrm>
          <a:prstGeom prst="rect">
            <a:avLst/>
          </a:prstGeom>
          <a:solidFill>
            <a:srgbClr val="3DA15A"/>
          </a:solidFill>
        </p:spPr>
        <p:txBody>
          <a:bodyPr vert="vert" lIns="0" tIns="522000" rIns="0" bIns="0" anchor="ctr"/>
          <a:lstStyle>
            <a:lvl1pPr marL="0" indent="0">
              <a:buNone/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/>
              <a:t>Dato. Måned år</a:t>
            </a:r>
          </a:p>
        </p:txBody>
      </p:sp>
      <p:pic>
        <p:nvPicPr>
          <p:cNvPr id="3" name="Billede 2" descr="Logo" title="Logo">
            <a:extLst>
              <a:ext uri="{FF2B5EF4-FFF2-40B4-BE49-F238E27FC236}">
                <a16:creationId xmlns:a16="http://schemas.microsoft.com/office/drawing/2014/main" id="{EAA54F87-EFE1-A770-EC90-8B4DA3821325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504000"/>
            <a:ext cx="2304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7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hoto"/>
          <p:cNvSpPr>
            <a:spLocks noGrp="1"/>
          </p:cNvSpPr>
          <p:nvPr>
            <p:ph type="pic" sz="quarter" idx="15" hasCustomPrompt="1"/>
          </p:nvPr>
        </p:nvSpPr>
        <p:spPr>
          <a:xfrm>
            <a:off x="3798000" y="1602000"/>
            <a:ext cx="4644000" cy="464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/>
              <a:t>Billede (12,9 * 12,9 cm)</a:t>
            </a:r>
          </a:p>
        </p:txBody>
      </p:sp>
      <p:sp>
        <p:nvSpPr>
          <p:cNvPr id="6" name="Bulletpoint"/>
          <p:cNvSpPr>
            <a:spLocks noGrp="1"/>
          </p:cNvSpPr>
          <p:nvPr>
            <p:ph type="body" sz="quarter" idx="16" hasCustomPrompt="1"/>
          </p:nvPr>
        </p:nvSpPr>
        <p:spPr>
          <a:xfrm>
            <a:off x="702000" y="1602000"/>
            <a:ext cx="2862000" cy="464400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da-DK"/>
              <a:t>Tekst</a:t>
            </a:r>
          </a:p>
          <a:p>
            <a:pPr lvl="0"/>
            <a:endParaRPr lang="da-DK"/>
          </a:p>
        </p:txBody>
      </p:sp>
      <p:sp>
        <p:nvSpPr>
          <p:cNvPr id="17" name="Heading"/>
          <p:cNvSpPr>
            <a:spLocks noGrp="1"/>
          </p:cNvSpPr>
          <p:nvPr>
            <p:ph type="body" sz="quarter" idx="12" hasCustomPrompt="1"/>
          </p:nvPr>
        </p:nvSpPr>
        <p:spPr>
          <a:xfrm>
            <a:off x="702000" y="684000"/>
            <a:ext cx="7902575" cy="9807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3800" b="1" i="0" cap="all" baseline="0">
                <a:solidFill>
                  <a:srgbClr val="007D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b="1" i="0" cap="all" baseline="0"/>
              <a:t>Overskrift</a:t>
            </a:r>
            <a:endParaRPr lang="da-DK"/>
          </a:p>
        </p:txBody>
      </p:sp>
      <p:pic>
        <p:nvPicPr>
          <p:cNvPr id="3" name="Billede 2" descr="Logo" title="Logo">
            <a:extLst>
              <a:ext uri="{FF2B5EF4-FFF2-40B4-BE49-F238E27FC236}">
                <a16:creationId xmlns:a16="http://schemas.microsoft.com/office/drawing/2014/main" id="{955B8D40-F967-6405-5A7B-79534B0BC6B3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00" y="324000"/>
            <a:ext cx="1224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3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ading"/>
          <p:cNvSpPr>
            <a:spLocks noGrp="1"/>
          </p:cNvSpPr>
          <p:nvPr>
            <p:ph type="body" sz="quarter" idx="12" hasCustomPrompt="1"/>
          </p:nvPr>
        </p:nvSpPr>
        <p:spPr>
          <a:xfrm>
            <a:off x="702000" y="684000"/>
            <a:ext cx="7902575" cy="9807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3800" b="1" i="0" cap="all" baseline="0">
                <a:solidFill>
                  <a:srgbClr val="007D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b="1" i="0" cap="all" baseline="0"/>
              <a:t>Overskrift</a:t>
            </a:r>
            <a:endParaRPr lang="da-DK"/>
          </a:p>
        </p:txBody>
      </p:sp>
      <p:sp>
        <p:nvSpPr>
          <p:cNvPr id="6" name="Text"/>
          <p:cNvSpPr>
            <a:spLocks noGrp="1"/>
          </p:cNvSpPr>
          <p:nvPr>
            <p:ph type="body" sz="quarter" idx="16" hasCustomPrompt="1"/>
          </p:nvPr>
        </p:nvSpPr>
        <p:spPr>
          <a:xfrm>
            <a:off x="702000" y="1602000"/>
            <a:ext cx="7740000" cy="464400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da-DK"/>
              <a:t>Tekst</a:t>
            </a:r>
          </a:p>
          <a:p>
            <a:pPr lvl="0"/>
            <a:endParaRPr lang="da-DK"/>
          </a:p>
        </p:txBody>
      </p:sp>
      <p:pic>
        <p:nvPicPr>
          <p:cNvPr id="3" name="Billede 2" descr="Logo" title="Logo">
            <a:extLst>
              <a:ext uri="{FF2B5EF4-FFF2-40B4-BE49-F238E27FC236}">
                <a16:creationId xmlns:a16="http://schemas.microsoft.com/office/drawing/2014/main" id="{7DDC3D2E-D2C4-A09E-B4BF-559568FCDE26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00" y="324000"/>
            <a:ext cx="1224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17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1" r:id="rId2"/>
    <p:sldLayoutId id="2147483658" r:id="rId3"/>
    <p:sldLayoutId id="2147483659" r:id="rId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8080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80808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80808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080808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11ACA9F4-65AA-2876-7748-F24445DFA2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Fremtidens Grønne Energi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16B12B8-8055-A231-6E69-80E78673C9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Foredragsholder: Karsten Kolle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AFF8AE2-EEED-2427-C578-0977F05643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sz="3600" dirty="0"/>
              <a:t>Status VE-anlæg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AC5512C-8AE7-77ED-81F8-ADE2F73893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dirty="0"/>
              <a:t>29. april 2024</a:t>
            </a:r>
          </a:p>
        </p:txBody>
      </p:sp>
    </p:spTree>
    <p:extLst>
      <p:ext uri="{BB962C8B-B14F-4D97-AF65-F5344CB8AC3E}">
        <p14:creationId xmlns:p14="http://schemas.microsoft.com/office/powerpoint/2010/main" val="269012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497DBA6-0E11-42CF-B499-729B9E2A91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Vedvarende energi</a:t>
            </a:r>
            <a:endParaRPr lang="da-DK" sz="4000" dirty="0"/>
          </a:p>
        </p:txBody>
      </p:sp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B48643FE-3868-78D7-22EC-298428508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546728"/>
              </p:ext>
            </p:extLst>
          </p:nvPr>
        </p:nvGraphicFramePr>
        <p:xfrm>
          <a:off x="0" y="1167979"/>
          <a:ext cx="6109773" cy="550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5773">
                  <a:extLst>
                    <a:ext uri="{9D8B030D-6E8A-4147-A177-3AD203B41FA5}">
                      <a16:colId xmlns:a16="http://schemas.microsoft.com/office/drawing/2014/main" val="143047720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6777921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23507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Projekt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Kapacitet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Produktion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8872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Barmosen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28 MW vind</a:t>
                      </a:r>
                    </a:p>
                    <a:p>
                      <a:pPr algn="r"/>
                      <a:r>
                        <a:rPr lang="da-DK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117 MW 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92.000 MWh</a:t>
                      </a:r>
                    </a:p>
                    <a:p>
                      <a:pPr algn="r"/>
                      <a:r>
                        <a:rPr lang="da-DK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117.000 MWh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163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Køng Mose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27 MW vind</a:t>
                      </a:r>
                    </a:p>
                    <a:p>
                      <a:pPr algn="r"/>
                      <a:r>
                        <a:rPr lang="da-DK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310 MW sol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82.000 MWh</a:t>
                      </a:r>
                    </a:p>
                    <a:p>
                      <a:pPr algn="r"/>
                      <a:r>
                        <a:rPr lang="da-DK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310.000 MWh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947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Tolstrup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18 MW vind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60.000 MWh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604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Oremandsgård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13½ MW vind</a:t>
                      </a:r>
                    </a:p>
                    <a:p>
                      <a:pPr algn="r"/>
                      <a:r>
                        <a:rPr lang="da-DK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100 MW 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45.000 MWh</a:t>
                      </a:r>
                    </a:p>
                    <a:p>
                      <a:pPr algn="r"/>
                      <a:r>
                        <a:rPr lang="da-DK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100.000 MWh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992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St. Røttinge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50 MW 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50.000 MWh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454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Petersgård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13½ MW vind</a:t>
                      </a:r>
                    </a:p>
                    <a:p>
                      <a:pPr algn="r"/>
                      <a:r>
                        <a:rPr lang="da-DK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100 MW 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45.000 MWh</a:t>
                      </a:r>
                    </a:p>
                    <a:p>
                      <a:pPr algn="r"/>
                      <a:r>
                        <a:rPr lang="da-DK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100.000 MWh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623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Høvdingsgård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9 MW vind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30.000 MWh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534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b="1" dirty="0" err="1"/>
                        <a:t>Ialt</a:t>
                      </a:r>
                      <a:endParaRPr lang="da-DK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b="1" dirty="0"/>
                        <a:t>22 vindmøller</a:t>
                      </a:r>
                    </a:p>
                    <a:p>
                      <a:pPr algn="r"/>
                      <a:r>
                        <a:rPr lang="da-DK" b="1" dirty="0"/>
                        <a:t>109 MW vind</a:t>
                      </a:r>
                    </a:p>
                    <a:p>
                      <a:pPr algn="r"/>
                      <a:endParaRPr lang="da-DK" b="1" dirty="0"/>
                    </a:p>
                    <a:p>
                      <a:pPr algn="r"/>
                      <a:r>
                        <a:rPr lang="da-DK" b="1" dirty="0"/>
                        <a:t>680 ha solceller</a:t>
                      </a:r>
                    </a:p>
                    <a:p>
                      <a:pPr algn="r"/>
                      <a:r>
                        <a:rPr lang="da-DK" b="1" dirty="0"/>
                        <a:t>680 MW 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b="1" dirty="0"/>
                        <a:t>354.000 MWh</a:t>
                      </a:r>
                    </a:p>
                    <a:p>
                      <a:pPr algn="r"/>
                      <a:endParaRPr lang="da-DK" b="1" dirty="0"/>
                    </a:p>
                    <a:p>
                      <a:pPr algn="r"/>
                      <a:endParaRPr lang="da-DK" b="1" dirty="0"/>
                    </a:p>
                    <a:p>
                      <a:pPr algn="r"/>
                      <a:r>
                        <a:rPr lang="da-DK" b="1" dirty="0"/>
                        <a:t>680.000 MWh</a:t>
                      </a:r>
                    </a:p>
                    <a:p>
                      <a:pPr algn="r"/>
                      <a:endParaRPr lang="da-DK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759129"/>
                  </a:ext>
                </a:extLst>
              </a:tr>
            </a:tbl>
          </a:graphicData>
        </a:graphic>
      </p:graphicFrame>
      <p:pic>
        <p:nvPicPr>
          <p:cNvPr id="14" name="Billede 13">
            <a:extLst>
              <a:ext uri="{FF2B5EF4-FFF2-40B4-BE49-F238E27FC236}">
                <a16:creationId xmlns:a16="http://schemas.microsoft.com/office/drawing/2014/main" id="{8CF27D2A-FDF6-7004-5862-177355E91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773" y="1930678"/>
            <a:ext cx="3964461" cy="286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03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497DBA6-0E11-42CF-B499-729B9E2A91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Koster Vig</a:t>
            </a:r>
          </a:p>
          <a:p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FC80310-90F7-6D89-3A47-AABEF1BAAC80}"/>
              </a:ext>
            </a:extLst>
          </p:cNvPr>
          <p:cNvSpPr txBox="1"/>
          <p:nvPr/>
        </p:nvSpPr>
        <p:spPr>
          <a:xfrm>
            <a:off x="696781" y="5583292"/>
            <a:ext cx="7750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Til politisk drøftelse i juni.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DEA9717-F616-E425-601A-5168C293F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539" y="2060858"/>
            <a:ext cx="3964461" cy="286462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E87B5F0C-5B5A-F79B-7A72-9004A1F33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81" y="1080074"/>
            <a:ext cx="5571610" cy="4503218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5779333A-9190-05A7-C5EE-FA64B37C4F3A}"/>
              </a:ext>
            </a:extLst>
          </p:cNvPr>
          <p:cNvSpPr/>
          <p:nvPr/>
        </p:nvSpPr>
        <p:spPr>
          <a:xfrm>
            <a:off x="8169328" y="4271573"/>
            <a:ext cx="435247" cy="509626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7322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3FC80310-90F7-6D89-3A47-AABEF1BAAC80}"/>
              </a:ext>
            </a:extLst>
          </p:cNvPr>
          <p:cNvSpPr txBox="1"/>
          <p:nvPr/>
        </p:nvSpPr>
        <p:spPr>
          <a:xfrm>
            <a:off x="483562" y="1264734"/>
            <a:ext cx="81768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a-DK" sz="2000" dirty="0">
                <a:solidFill>
                  <a:srgbClr val="000000"/>
                </a:solidFill>
              </a:rPr>
              <a:t>Afklaring af ansøgning (Projektejer tilpasser).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a-DK" sz="2000" dirty="0">
                <a:solidFill>
                  <a:srgbClr val="000000"/>
                </a:solidFill>
              </a:rPr>
              <a:t>Administrativ vurdering af projektdetaljer (Besigtigelse mv.).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a-DK" sz="2000" dirty="0">
                <a:solidFill>
                  <a:srgbClr val="000000"/>
                </a:solidFill>
              </a:rPr>
              <a:t>Projekttilpasning (Ansøger / Administration).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a-DK" sz="2000" dirty="0" err="1">
                <a:solidFill>
                  <a:srgbClr val="000000"/>
                </a:solidFill>
              </a:rPr>
              <a:t>Foroffentlighed</a:t>
            </a:r>
            <a:r>
              <a:rPr lang="da-DK" sz="2000" dirty="0">
                <a:solidFill>
                  <a:srgbClr val="000000"/>
                </a:solidFill>
              </a:rPr>
              <a:t> (Vedr. projektdetaljer, grøn pulje og frie midler).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a-DK" sz="2000" dirty="0">
                <a:solidFill>
                  <a:srgbClr val="000000"/>
                </a:solidFill>
              </a:rPr>
              <a:t>Tilpasninger efter </a:t>
            </a:r>
            <a:r>
              <a:rPr lang="da-DK" sz="2000" dirty="0" err="1">
                <a:solidFill>
                  <a:srgbClr val="000000"/>
                </a:solidFill>
              </a:rPr>
              <a:t>foroffentlighed</a:t>
            </a:r>
            <a:r>
              <a:rPr lang="da-DK" sz="2000" dirty="0">
                <a:solidFill>
                  <a:srgbClr val="000000"/>
                </a:solidFill>
              </a:rPr>
              <a:t>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a-DK" sz="2000" dirty="0">
                <a:solidFill>
                  <a:srgbClr val="000000"/>
                </a:solidFill>
              </a:rPr>
              <a:t>Udarbejdelse af planforslag og miljøkonsekvensrapport.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a-DK" sz="2000" dirty="0">
                <a:solidFill>
                  <a:srgbClr val="000000"/>
                </a:solidFill>
              </a:rPr>
              <a:t>Politisk behandling af planforslag.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a-DK" sz="2000" dirty="0">
                <a:solidFill>
                  <a:srgbClr val="000000"/>
                </a:solidFill>
              </a:rPr>
              <a:t>Offentlig høring.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a-DK" sz="2000" dirty="0">
                <a:solidFill>
                  <a:srgbClr val="000000"/>
                </a:solidFill>
              </a:rPr>
              <a:t>Politisk vedtagelse.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36A148B5-081D-A75C-55D8-A03F4D02A2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2000" y="684000"/>
            <a:ext cx="7902575" cy="580734"/>
          </a:xfrm>
        </p:spPr>
        <p:txBody>
          <a:bodyPr/>
          <a:lstStyle/>
          <a:p>
            <a:r>
              <a:rPr lang="da-DK" dirty="0"/>
              <a:t>Proces</a:t>
            </a:r>
          </a:p>
        </p:txBody>
      </p:sp>
    </p:spTree>
    <p:extLst>
      <p:ext uri="{BB962C8B-B14F-4D97-AF65-F5344CB8AC3E}">
        <p14:creationId xmlns:p14="http://schemas.microsoft.com/office/powerpoint/2010/main" val="1398401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11ACA9F4-65AA-2876-7748-F24445DFA2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Fremtidens Grønne Energi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16B12B8-8055-A231-6E69-80E78673C9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Foredragsholder: Karsten Kolle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AFF8AE2-EEED-2427-C578-0977F05643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000" y="2196000"/>
            <a:ext cx="5876825" cy="980784"/>
          </a:xfrm>
        </p:spPr>
        <p:txBody>
          <a:bodyPr/>
          <a:lstStyle/>
          <a:p>
            <a:r>
              <a:rPr lang="da-DK" sz="3600" dirty="0"/>
              <a:t>Hvad ser vi på ved</a:t>
            </a:r>
          </a:p>
          <a:p>
            <a:r>
              <a:rPr lang="da-DK" sz="3600" dirty="0"/>
              <a:t>VE-anlæg</a:t>
            </a:r>
          </a:p>
          <a:p>
            <a:r>
              <a:rPr lang="da-DK" sz="3600" dirty="0"/>
              <a:t>(Besigtigelse)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AC5512C-8AE7-77ED-81F8-ADE2F73893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dirty="0"/>
              <a:t>29. april 2024</a:t>
            </a:r>
          </a:p>
        </p:txBody>
      </p:sp>
    </p:spTree>
    <p:extLst>
      <p:ext uri="{BB962C8B-B14F-4D97-AF65-F5344CB8AC3E}">
        <p14:creationId xmlns:p14="http://schemas.microsoft.com/office/powerpoint/2010/main" val="867505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497DBA6-0E11-42CF-B499-729B9E2A91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OREMANDSGÅRD</a:t>
            </a:r>
            <a:endParaRPr lang="da-DK" sz="4000" dirty="0"/>
          </a:p>
        </p:txBody>
      </p:sp>
      <p:pic>
        <p:nvPicPr>
          <p:cNvPr id="5" name="Picture 342521154">
            <a:extLst>
              <a:ext uri="{FF2B5EF4-FFF2-40B4-BE49-F238E27FC236}">
                <a16:creationId xmlns:a16="http://schemas.microsoft.com/office/drawing/2014/main" id="{D860FBA9-9848-7EFB-DCC3-3B41ABF9D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t="12151" r="4920" b="14365"/>
          <a:stretch/>
        </p:blipFill>
        <p:spPr>
          <a:xfrm>
            <a:off x="6709657" y="1439433"/>
            <a:ext cx="5095859" cy="3187953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2AF2CA1E-CFE0-F61A-5AF0-B159C14D4652}"/>
              </a:ext>
            </a:extLst>
          </p:cNvPr>
          <p:cNvSpPr/>
          <p:nvPr/>
        </p:nvSpPr>
        <p:spPr>
          <a:xfrm>
            <a:off x="8630599" y="2493108"/>
            <a:ext cx="435247" cy="378997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0F2A560A-E58E-00D4-B42D-1953B3609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57" y="1080760"/>
            <a:ext cx="5561952" cy="4502532"/>
          </a:xfrm>
          <a:prstGeom prst="rect">
            <a:avLst/>
          </a:prstGeom>
        </p:spPr>
      </p:pic>
      <p:sp>
        <p:nvSpPr>
          <p:cNvPr id="9" name="Rutediagram: Forbindelse 8">
            <a:extLst>
              <a:ext uri="{FF2B5EF4-FFF2-40B4-BE49-F238E27FC236}">
                <a16:creationId xmlns:a16="http://schemas.microsoft.com/office/drawing/2014/main" id="{031FA50C-A581-B46E-A953-054A1145B935}"/>
              </a:ext>
            </a:extLst>
          </p:cNvPr>
          <p:cNvSpPr/>
          <p:nvPr/>
        </p:nvSpPr>
        <p:spPr>
          <a:xfrm>
            <a:off x="3546282" y="2354955"/>
            <a:ext cx="114300" cy="114300"/>
          </a:xfrm>
          <a:prstGeom prst="flowChartConnector">
            <a:avLst/>
          </a:prstGeom>
          <a:solidFill>
            <a:srgbClr val="000000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0" name="Rutediagram: Forbindelse 9">
            <a:extLst>
              <a:ext uri="{FF2B5EF4-FFF2-40B4-BE49-F238E27FC236}">
                <a16:creationId xmlns:a16="http://schemas.microsoft.com/office/drawing/2014/main" id="{C1C8F7CC-103C-1414-4294-E67BFA6913BB}"/>
              </a:ext>
            </a:extLst>
          </p:cNvPr>
          <p:cNvSpPr/>
          <p:nvPr/>
        </p:nvSpPr>
        <p:spPr>
          <a:xfrm>
            <a:off x="3481181" y="2824767"/>
            <a:ext cx="114300" cy="114300"/>
          </a:xfrm>
          <a:prstGeom prst="flowChartConnector">
            <a:avLst/>
          </a:prstGeom>
          <a:solidFill>
            <a:srgbClr val="000000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1" name="Rutediagram: Forbindelse 10">
            <a:extLst>
              <a:ext uri="{FF2B5EF4-FFF2-40B4-BE49-F238E27FC236}">
                <a16:creationId xmlns:a16="http://schemas.microsoft.com/office/drawing/2014/main" id="{25E10584-41A5-D77C-3C65-09040AF7FC59}"/>
              </a:ext>
            </a:extLst>
          </p:cNvPr>
          <p:cNvSpPr/>
          <p:nvPr/>
        </p:nvSpPr>
        <p:spPr>
          <a:xfrm>
            <a:off x="3424031" y="3332026"/>
            <a:ext cx="114300" cy="114300"/>
          </a:xfrm>
          <a:prstGeom prst="flowChartConnector">
            <a:avLst/>
          </a:prstGeom>
          <a:solidFill>
            <a:srgbClr val="000000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7631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497DBA6-0E11-42CF-B499-729B9E2A91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1. </a:t>
            </a:r>
            <a:r>
              <a:rPr lang="da-DK" dirty="0" err="1"/>
              <a:t>LAndskab</a:t>
            </a:r>
            <a:endParaRPr lang="da-DK" sz="4000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FC80310-90F7-6D89-3A47-AABEF1BAAC80}"/>
              </a:ext>
            </a:extLst>
          </p:cNvPr>
          <p:cNvSpPr txBox="1"/>
          <p:nvPr/>
        </p:nvSpPr>
        <p:spPr>
          <a:xfrm>
            <a:off x="341906" y="5705999"/>
            <a:ext cx="8878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Sløring i forhold til omgivelserne, når man er tæt på.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Kuperet landskab - solceller og vindmøller kan ikke gennem helt væk.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Indblik til kirken skal sikres gennem begrænsning af plantebælters højde.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Alle til Oremandsgård skal fortsat fremstå, som markant landskabselement.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21B1E300-8C4E-31CE-04AC-57E2B0971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985" y="1089977"/>
            <a:ext cx="4558030" cy="467804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5270C49F-00C7-EA10-DB74-DDA63463E9AB}"/>
              </a:ext>
            </a:extLst>
          </p:cNvPr>
          <p:cNvSpPr txBox="1"/>
          <p:nvPr/>
        </p:nvSpPr>
        <p:spPr>
          <a:xfrm>
            <a:off x="5064980" y="1553465"/>
            <a:ext cx="103105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Bevares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CA917054-C667-F40F-DCC3-017D9D4B5882}"/>
              </a:ext>
            </a:extLst>
          </p:cNvPr>
          <p:cNvSpPr txBox="1"/>
          <p:nvPr/>
        </p:nvSpPr>
        <p:spPr>
          <a:xfrm>
            <a:off x="5819964" y="4258234"/>
            <a:ext cx="103105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Bevares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083EA60C-654E-B833-99D8-BF284461E151}"/>
              </a:ext>
            </a:extLst>
          </p:cNvPr>
          <p:cNvSpPr txBox="1"/>
          <p:nvPr/>
        </p:nvSpPr>
        <p:spPr>
          <a:xfrm>
            <a:off x="5694458" y="2388413"/>
            <a:ext cx="172354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accent6"/>
                </a:solidFill>
              </a:rPr>
              <a:t>Ny beplantning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84B5DD4B-2131-9C5B-BD80-E43C811639D2}"/>
              </a:ext>
            </a:extLst>
          </p:cNvPr>
          <p:cNvSpPr txBox="1"/>
          <p:nvPr/>
        </p:nvSpPr>
        <p:spPr>
          <a:xfrm>
            <a:off x="1982524" y="3698071"/>
            <a:ext cx="172354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accent6"/>
                </a:solidFill>
              </a:rPr>
              <a:t>Ny beplantning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9172BA62-049B-21BF-709B-EB1CA9A20026}"/>
              </a:ext>
            </a:extLst>
          </p:cNvPr>
          <p:cNvSpPr txBox="1"/>
          <p:nvPr/>
        </p:nvSpPr>
        <p:spPr>
          <a:xfrm>
            <a:off x="2990772" y="2513598"/>
            <a:ext cx="1351652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92D050"/>
                </a:solidFill>
              </a:rPr>
              <a:t>Bevares og</a:t>
            </a:r>
          </a:p>
          <a:p>
            <a:r>
              <a:rPr lang="da-DK" dirty="0">
                <a:solidFill>
                  <a:srgbClr val="92D050"/>
                </a:solidFill>
              </a:rPr>
              <a:t>suppleres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28516A56-43E1-C1DC-1B03-5066E53290C9}"/>
              </a:ext>
            </a:extLst>
          </p:cNvPr>
          <p:cNvSpPr txBox="1"/>
          <p:nvPr/>
        </p:nvSpPr>
        <p:spPr>
          <a:xfrm>
            <a:off x="4945078" y="4863813"/>
            <a:ext cx="1351652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92D050"/>
                </a:solidFill>
              </a:rPr>
              <a:t>Bevares og</a:t>
            </a:r>
          </a:p>
          <a:p>
            <a:r>
              <a:rPr lang="da-DK" dirty="0">
                <a:solidFill>
                  <a:srgbClr val="92D050"/>
                </a:solidFill>
              </a:rPr>
              <a:t>suppleres</a:t>
            </a:r>
          </a:p>
        </p:txBody>
      </p:sp>
    </p:spTree>
    <p:extLst>
      <p:ext uri="{BB962C8B-B14F-4D97-AF65-F5344CB8AC3E}">
        <p14:creationId xmlns:p14="http://schemas.microsoft.com/office/powerpoint/2010/main" val="2379690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497DBA6-0E11-42CF-B499-729B9E2A91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2. naboer</a:t>
            </a:r>
            <a:endParaRPr lang="da-DK" sz="4000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FC80310-90F7-6D89-3A47-AABEF1BAAC80}"/>
              </a:ext>
            </a:extLst>
          </p:cNvPr>
          <p:cNvSpPr txBox="1"/>
          <p:nvPr/>
        </p:nvSpPr>
        <p:spPr>
          <a:xfrm>
            <a:off x="702000" y="5738441"/>
            <a:ext cx="8176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Orienterer naboernes ejendomme sig mod området?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Vil anlægget tage væsentlig udsigt?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Her naboer i en afstand på ca. 100 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000000"/>
              </a:solidFill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F50EE1CE-9F2A-6CFE-B70E-6140DD747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985" y="1089977"/>
            <a:ext cx="4558030" cy="4678045"/>
          </a:xfrm>
          <a:prstGeom prst="rect">
            <a:avLst/>
          </a:prstGeom>
        </p:spPr>
      </p:pic>
      <p:sp>
        <p:nvSpPr>
          <p:cNvPr id="5" name="Rutediagram: Forbindelse 4">
            <a:extLst>
              <a:ext uri="{FF2B5EF4-FFF2-40B4-BE49-F238E27FC236}">
                <a16:creationId xmlns:a16="http://schemas.microsoft.com/office/drawing/2014/main" id="{A8D66936-A296-B10B-C500-65CF51723D16}"/>
              </a:ext>
            </a:extLst>
          </p:cNvPr>
          <p:cNvSpPr/>
          <p:nvPr/>
        </p:nvSpPr>
        <p:spPr>
          <a:xfrm>
            <a:off x="3483769" y="3519488"/>
            <a:ext cx="45719" cy="45719"/>
          </a:xfrm>
          <a:prstGeom prst="flowChartConnector">
            <a:avLst/>
          </a:prstGeom>
          <a:solidFill>
            <a:schemeClr val="accent4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6" name="Rutediagram: Forbindelse 5">
            <a:extLst>
              <a:ext uri="{FF2B5EF4-FFF2-40B4-BE49-F238E27FC236}">
                <a16:creationId xmlns:a16="http://schemas.microsoft.com/office/drawing/2014/main" id="{A58538EA-6A0F-FF6E-53F4-5AA3458BE98C}"/>
              </a:ext>
            </a:extLst>
          </p:cNvPr>
          <p:cNvSpPr/>
          <p:nvPr/>
        </p:nvSpPr>
        <p:spPr>
          <a:xfrm>
            <a:off x="3548063" y="3626169"/>
            <a:ext cx="45719" cy="45719"/>
          </a:xfrm>
          <a:prstGeom prst="flowChartConnector">
            <a:avLst/>
          </a:prstGeom>
          <a:solidFill>
            <a:schemeClr val="accent4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7" name="Rutediagram: Forbindelse 6">
            <a:extLst>
              <a:ext uri="{FF2B5EF4-FFF2-40B4-BE49-F238E27FC236}">
                <a16:creationId xmlns:a16="http://schemas.microsoft.com/office/drawing/2014/main" id="{D3BE512F-6F18-C1E7-3A7A-9876B285CCD8}"/>
              </a:ext>
            </a:extLst>
          </p:cNvPr>
          <p:cNvSpPr/>
          <p:nvPr/>
        </p:nvSpPr>
        <p:spPr>
          <a:xfrm>
            <a:off x="3570922" y="3708477"/>
            <a:ext cx="45719" cy="45719"/>
          </a:xfrm>
          <a:prstGeom prst="flowChartConnector">
            <a:avLst/>
          </a:prstGeom>
          <a:solidFill>
            <a:schemeClr val="accent4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8" name="Rutediagram: Forbindelse 7">
            <a:extLst>
              <a:ext uri="{FF2B5EF4-FFF2-40B4-BE49-F238E27FC236}">
                <a16:creationId xmlns:a16="http://schemas.microsoft.com/office/drawing/2014/main" id="{492C87CA-B5F6-BD44-199F-54B676EF61CE}"/>
              </a:ext>
            </a:extLst>
          </p:cNvPr>
          <p:cNvSpPr/>
          <p:nvPr/>
        </p:nvSpPr>
        <p:spPr>
          <a:xfrm>
            <a:off x="3616641" y="3855244"/>
            <a:ext cx="45719" cy="45719"/>
          </a:xfrm>
          <a:prstGeom prst="flowChartConnector">
            <a:avLst/>
          </a:prstGeom>
          <a:solidFill>
            <a:schemeClr val="accent4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9" name="Rutediagram: Forbindelse 8">
            <a:extLst>
              <a:ext uri="{FF2B5EF4-FFF2-40B4-BE49-F238E27FC236}">
                <a16:creationId xmlns:a16="http://schemas.microsoft.com/office/drawing/2014/main" id="{948AD4E6-C4E8-6F31-B9FD-47F1B11AAAC7}"/>
              </a:ext>
            </a:extLst>
          </p:cNvPr>
          <p:cNvSpPr/>
          <p:nvPr/>
        </p:nvSpPr>
        <p:spPr>
          <a:xfrm>
            <a:off x="3702844" y="4088606"/>
            <a:ext cx="45719" cy="45719"/>
          </a:xfrm>
          <a:prstGeom prst="flowChartConnector">
            <a:avLst/>
          </a:prstGeom>
          <a:solidFill>
            <a:schemeClr val="accent4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0" name="Rutediagram: Forbindelse 9">
            <a:extLst>
              <a:ext uri="{FF2B5EF4-FFF2-40B4-BE49-F238E27FC236}">
                <a16:creationId xmlns:a16="http://schemas.microsoft.com/office/drawing/2014/main" id="{4E08354D-F619-DA51-21A6-79916B142C59}"/>
              </a:ext>
            </a:extLst>
          </p:cNvPr>
          <p:cNvSpPr/>
          <p:nvPr/>
        </p:nvSpPr>
        <p:spPr>
          <a:xfrm>
            <a:off x="3805238" y="4255294"/>
            <a:ext cx="45719" cy="45719"/>
          </a:xfrm>
          <a:prstGeom prst="flowChartConnector">
            <a:avLst/>
          </a:prstGeom>
          <a:solidFill>
            <a:schemeClr val="accent4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1" name="Rutediagram: Forbindelse 10">
            <a:extLst>
              <a:ext uri="{FF2B5EF4-FFF2-40B4-BE49-F238E27FC236}">
                <a16:creationId xmlns:a16="http://schemas.microsoft.com/office/drawing/2014/main" id="{7C8F5A34-B2A6-E921-9E66-9F9CE9AD01DF}"/>
              </a:ext>
            </a:extLst>
          </p:cNvPr>
          <p:cNvSpPr/>
          <p:nvPr/>
        </p:nvSpPr>
        <p:spPr>
          <a:xfrm>
            <a:off x="4233863" y="4913524"/>
            <a:ext cx="45719" cy="45719"/>
          </a:xfrm>
          <a:prstGeom prst="flowChartConnector">
            <a:avLst/>
          </a:prstGeom>
          <a:solidFill>
            <a:schemeClr val="accent4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2" name="Rutediagram: Forbindelse 11">
            <a:extLst>
              <a:ext uri="{FF2B5EF4-FFF2-40B4-BE49-F238E27FC236}">
                <a16:creationId xmlns:a16="http://schemas.microsoft.com/office/drawing/2014/main" id="{A3D58E87-EBD7-1BFB-0DFB-3BD417B686A5}"/>
              </a:ext>
            </a:extLst>
          </p:cNvPr>
          <p:cNvSpPr/>
          <p:nvPr/>
        </p:nvSpPr>
        <p:spPr>
          <a:xfrm>
            <a:off x="4317206" y="2047901"/>
            <a:ext cx="45719" cy="45719"/>
          </a:xfrm>
          <a:prstGeom prst="flowChartConnector">
            <a:avLst/>
          </a:prstGeom>
          <a:solidFill>
            <a:schemeClr val="accent4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3" name="Rutediagram: Forbindelse 12">
            <a:extLst>
              <a:ext uri="{FF2B5EF4-FFF2-40B4-BE49-F238E27FC236}">
                <a16:creationId xmlns:a16="http://schemas.microsoft.com/office/drawing/2014/main" id="{B11019D4-2A5C-D4E0-30AC-56BEAAB85B95}"/>
              </a:ext>
            </a:extLst>
          </p:cNvPr>
          <p:cNvSpPr/>
          <p:nvPr/>
        </p:nvSpPr>
        <p:spPr>
          <a:xfrm>
            <a:off x="4722019" y="1853114"/>
            <a:ext cx="45719" cy="45719"/>
          </a:xfrm>
          <a:prstGeom prst="flowChartConnector">
            <a:avLst/>
          </a:prstGeom>
          <a:solidFill>
            <a:schemeClr val="accent4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8314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497DBA6-0E11-42CF-B499-729B9E2A91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3. Natur</a:t>
            </a:r>
            <a:endParaRPr lang="da-DK" sz="4000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FC80310-90F7-6D89-3A47-AABEF1BAAC80}"/>
              </a:ext>
            </a:extLst>
          </p:cNvPr>
          <p:cNvSpPr txBox="1"/>
          <p:nvPr/>
        </p:nvSpPr>
        <p:spPr>
          <a:xfrm>
            <a:off x="882349" y="5244742"/>
            <a:ext cx="8176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Kan der skabes en sammenhængende grøn struktur?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Hvor store solcelleflader ska der være? (Opdeling)</a:t>
            </a:r>
          </a:p>
          <a:p>
            <a:endParaRPr lang="da-DK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000000"/>
              </a:solidFill>
            </a:endParaRPr>
          </a:p>
        </p:txBody>
      </p:sp>
      <p:pic>
        <p:nvPicPr>
          <p:cNvPr id="2" name="Billede 1" descr="Et billede, der indeholder kort, Luftfotografering, Fugleperspektiv, luft&#10;&#10;Automatisk genereret beskrivelse">
            <a:extLst>
              <a:ext uri="{FF2B5EF4-FFF2-40B4-BE49-F238E27FC236}">
                <a16:creationId xmlns:a16="http://schemas.microsoft.com/office/drawing/2014/main" id="{5D47FF19-B693-8227-1A53-F09247F25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837" y="1076602"/>
            <a:ext cx="4060825" cy="4168140"/>
          </a:xfrm>
          <a:prstGeom prst="rect">
            <a:avLst/>
          </a:prstGeom>
        </p:spPr>
      </p:pic>
      <p:sp>
        <p:nvSpPr>
          <p:cNvPr id="6" name="Kombinationstegning: figur 5">
            <a:extLst>
              <a:ext uri="{FF2B5EF4-FFF2-40B4-BE49-F238E27FC236}">
                <a16:creationId xmlns:a16="http://schemas.microsoft.com/office/drawing/2014/main" id="{3A52171C-1354-9D5D-D673-2A961251CAC7}"/>
              </a:ext>
            </a:extLst>
          </p:cNvPr>
          <p:cNvSpPr/>
          <p:nvPr/>
        </p:nvSpPr>
        <p:spPr>
          <a:xfrm>
            <a:off x="4869877" y="2019300"/>
            <a:ext cx="546673" cy="1159099"/>
          </a:xfrm>
          <a:custGeom>
            <a:avLst/>
            <a:gdLst>
              <a:gd name="connsiteX0" fmla="*/ 546673 w 546673"/>
              <a:gd name="connsiteY0" fmla="*/ 1155700 h 1159099"/>
              <a:gd name="connsiteX1" fmla="*/ 337123 w 546673"/>
              <a:gd name="connsiteY1" fmla="*/ 1104900 h 1159099"/>
              <a:gd name="connsiteX2" fmla="*/ 108523 w 546673"/>
              <a:gd name="connsiteY2" fmla="*/ 781050 h 1159099"/>
              <a:gd name="connsiteX3" fmla="*/ 573 w 546673"/>
              <a:gd name="connsiteY3" fmla="*/ 508000 h 1159099"/>
              <a:gd name="connsiteX4" fmla="*/ 64073 w 546673"/>
              <a:gd name="connsiteY4" fmla="*/ 260350 h 1159099"/>
              <a:gd name="connsiteX5" fmla="*/ 25973 w 546673"/>
              <a:gd name="connsiteY5" fmla="*/ 0 h 115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6673" h="1159099">
                <a:moveTo>
                  <a:pt x="546673" y="1155700"/>
                </a:moveTo>
                <a:cubicBezTo>
                  <a:pt x="478410" y="1161521"/>
                  <a:pt x="410148" y="1167342"/>
                  <a:pt x="337123" y="1104900"/>
                </a:cubicBezTo>
                <a:cubicBezTo>
                  <a:pt x="264098" y="1042458"/>
                  <a:pt x="164615" y="880533"/>
                  <a:pt x="108523" y="781050"/>
                </a:cubicBezTo>
                <a:cubicBezTo>
                  <a:pt x="52431" y="681567"/>
                  <a:pt x="7981" y="594783"/>
                  <a:pt x="573" y="508000"/>
                </a:cubicBezTo>
                <a:cubicBezTo>
                  <a:pt x="-6835" y="421217"/>
                  <a:pt x="59840" y="345017"/>
                  <a:pt x="64073" y="260350"/>
                </a:cubicBezTo>
                <a:cubicBezTo>
                  <a:pt x="68306" y="175683"/>
                  <a:pt x="47139" y="87841"/>
                  <a:pt x="25973" y="0"/>
                </a:cubicBezTo>
              </a:path>
            </a:pathLst>
          </a:custGeom>
          <a:noFill/>
          <a:ln w="28575">
            <a:solidFill>
              <a:srgbClr val="08080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6FF6BF3A-2332-A892-7E4B-DA2CF81490B7}"/>
              </a:ext>
            </a:extLst>
          </p:cNvPr>
          <p:cNvSpPr txBox="1"/>
          <p:nvPr/>
        </p:nvSpPr>
        <p:spPr>
          <a:xfrm>
            <a:off x="5499100" y="2598849"/>
            <a:ext cx="286488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000000"/>
                </a:solidFill>
              </a:rPr>
              <a:t>Rørlagt vandløb – Åbnes?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AEA36C4-9E41-94EE-31E1-8C9E619BADE9}"/>
              </a:ext>
            </a:extLst>
          </p:cNvPr>
          <p:cNvSpPr txBox="1"/>
          <p:nvPr/>
        </p:nvSpPr>
        <p:spPr>
          <a:xfrm>
            <a:off x="5499100" y="3949700"/>
            <a:ext cx="217239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0070C0"/>
                </a:solidFill>
              </a:rPr>
              <a:t>§3 Beskyttede søer</a:t>
            </a:r>
          </a:p>
        </p:txBody>
      </p: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ADC07752-51A4-6D11-F27E-A868FB0E72C0}"/>
              </a:ext>
            </a:extLst>
          </p:cNvPr>
          <p:cNvCxnSpPr/>
          <p:nvPr/>
        </p:nvCxnSpPr>
        <p:spPr>
          <a:xfrm flipH="1" flipV="1">
            <a:off x="4869877" y="3486150"/>
            <a:ext cx="826073" cy="463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E530259D-9CDB-83C6-2150-6CA1D2E72E5A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5092700" y="3949700"/>
            <a:ext cx="406400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felt 12">
            <a:extLst>
              <a:ext uri="{FF2B5EF4-FFF2-40B4-BE49-F238E27FC236}">
                <a16:creationId xmlns:a16="http://schemas.microsoft.com/office/drawing/2014/main" id="{73558033-A4EC-1812-17F4-679A0BA8E893}"/>
              </a:ext>
            </a:extLst>
          </p:cNvPr>
          <p:cNvSpPr txBox="1"/>
          <p:nvPr/>
        </p:nvSpPr>
        <p:spPr>
          <a:xfrm>
            <a:off x="2342539" y="2275683"/>
            <a:ext cx="192873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92D050"/>
                </a:solidFill>
              </a:rPr>
              <a:t>Forbindelser</a:t>
            </a:r>
          </a:p>
          <a:p>
            <a:r>
              <a:rPr lang="da-DK" dirty="0">
                <a:solidFill>
                  <a:srgbClr val="92D050"/>
                </a:solidFill>
              </a:rPr>
              <a:t>gennem området</a:t>
            </a:r>
          </a:p>
        </p:txBody>
      </p:sp>
    </p:spTree>
    <p:extLst>
      <p:ext uri="{BB962C8B-B14F-4D97-AF65-F5344CB8AC3E}">
        <p14:creationId xmlns:p14="http://schemas.microsoft.com/office/powerpoint/2010/main" val="374189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497DBA6-0E11-42CF-B499-729B9E2A91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4. Adgang og forbindelser</a:t>
            </a:r>
            <a:endParaRPr lang="da-DK" sz="4000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FC80310-90F7-6D89-3A47-AABEF1BAAC80}"/>
              </a:ext>
            </a:extLst>
          </p:cNvPr>
          <p:cNvSpPr txBox="1"/>
          <p:nvPr/>
        </p:nvSpPr>
        <p:spPr>
          <a:xfrm>
            <a:off x="564849" y="5608134"/>
            <a:ext cx="8176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Giver anlægget mulighed for nye forbindelser?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Er der eksisterende forbindelser som kan forbedres eller fastholdes?</a:t>
            </a:r>
          </a:p>
        </p:txBody>
      </p:sp>
      <p:pic>
        <p:nvPicPr>
          <p:cNvPr id="2" name="Billede 1" descr="Et billede, der indeholder kort, Luftfotografering, Fugleperspektiv, luft&#10;&#10;Automatisk genereret beskrivelse">
            <a:extLst>
              <a:ext uri="{FF2B5EF4-FFF2-40B4-BE49-F238E27FC236}">
                <a16:creationId xmlns:a16="http://schemas.microsoft.com/office/drawing/2014/main" id="{B8C39C0C-AA45-10F9-D1BF-2FC0847DA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1489381"/>
            <a:ext cx="3943350" cy="404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7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497DBA6-0E11-42CF-B499-729B9E2A91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4. </a:t>
            </a:r>
            <a:r>
              <a:rPr lang="da-DK"/>
              <a:t>Spørgsmål</a:t>
            </a:r>
            <a:endParaRPr lang="da-DK" sz="4000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FC80310-90F7-6D89-3A47-AABEF1BAAC80}"/>
              </a:ext>
            </a:extLst>
          </p:cNvPr>
          <p:cNvSpPr txBox="1"/>
          <p:nvPr/>
        </p:nvSpPr>
        <p:spPr>
          <a:xfrm>
            <a:off x="564849" y="2150852"/>
            <a:ext cx="81768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Hvad skal der lægges vægt på i forhold til indpasning af solcelleprojekter i landskabet?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b="1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Hvordan skal vi forholde os til eksisterende beskyttet natur og andre interesser i områderne?</a:t>
            </a:r>
          </a:p>
          <a:p>
            <a:r>
              <a:rPr lang="da-DK" sz="24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Hvordan kan projekterne bidrage til øget offentlig adgang og rekreative interesser i det åbne land?</a:t>
            </a:r>
          </a:p>
        </p:txBody>
      </p:sp>
    </p:spTree>
    <p:extLst>
      <p:ext uri="{BB962C8B-B14F-4D97-AF65-F5344CB8AC3E}">
        <p14:creationId xmlns:p14="http://schemas.microsoft.com/office/powerpoint/2010/main" val="2822306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497DBA6-0E11-42CF-B499-729B9E2A91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Idefase – november 2023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17D230C-A8C5-264E-FE90-215695EE2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0" y="1442783"/>
            <a:ext cx="7740000" cy="4964911"/>
          </a:xfrm>
          <a:prstGeom prst="rect">
            <a:avLst/>
          </a:prstGeom>
        </p:spPr>
      </p:pic>
      <p:sp>
        <p:nvSpPr>
          <p:cNvPr id="10" name="&quot;Ikke tilladt&quot;-symbol 9">
            <a:extLst>
              <a:ext uri="{FF2B5EF4-FFF2-40B4-BE49-F238E27FC236}">
                <a16:creationId xmlns:a16="http://schemas.microsoft.com/office/drawing/2014/main" id="{0E5E9649-BFB5-8F0F-50CD-4B16FD93F146}"/>
              </a:ext>
            </a:extLst>
          </p:cNvPr>
          <p:cNvSpPr/>
          <p:nvPr/>
        </p:nvSpPr>
        <p:spPr>
          <a:xfrm>
            <a:off x="1908313" y="2759173"/>
            <a:ext cx="315828" cy="295451"/>
          </a:xfrm>
          <a:prstGeom prst="noSmoking">
            <a:avLst/>
          </a:prstGeom>
          <a:solidFill>
            <a:srgbClr val="FF0000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13" name="&quot;Ikke tilladt&quot;-symbol 12">
            <a:extLst>
              <a:ext uri="{FF2B5EF4-FFF2-40B4-BE49-F238E27FC236}">
                <a16:creationId xmlns:a16="http://schemas.microsoft.com/office/drawing/2014/main" id="{9E295D42-1DBD-ABDC-F883-6C211B0B5B39}"/>
              </a:ext>
            </a:extLst>
          </p:cNvPr>
          <p:cNvSpPr/>
          <p:nvPr/>
        </p:nvSpPr>
        <p:spPr>
          <a:xfrm>
            <a:off x="2386716" y="2423567"/>
            <a:ext cx="370010" cy="346138"/>
          </a:xfrm>
          <a:prstGeom prst="noSmoking">
            <a:avLst/>
          </a:prstGeom>
          <a:solidFill>
            <a:srgbClr val="FF0000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14" name="&quot;Ikke tilladt&quot;-symbol 13">
            <a:extLst>
              <a:ext uri="{FF2B5EF4-FFF2-40B4-BE49-F238E27FC236}">
                <a16:creationId xmlns:a16="http://schemas.microsoft.com/office/drawing/2014/main" id="{83E28EAB-83BA-9496-B9EF-B73383FBBBF2}"/>
              </a:ext>
            </a:extLst>
          </p:cNvPr>
          <p:cNvSpPr/>
          <p:nvPr/>
        </p:nvSpPr>
        <p:spPr>
          <a:xfrm>
            <a:off x="6839446" y="4207564"/>
            <a:ext cx="338571" cy="316727"/>
          </a:xfrm>
          <a:prstGeom prst="noSmoking">
            <a:avLst/>
          </a:prstGeom>
          <a:solidFill>
            <a:srgbClr val="FF0000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3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497DBA6-0E11-42CF-B499-729B9E2A91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1999" y="684000"/>
            <a:ext cx="9137569" cy="980784"/>
          </a:xfrm>
        </p:spPr>
        <p:txBody>
          <a:bodyPr/>
          <a:lstStyle/>
          <a:p>
            <a:r>
              <a:rPr lang="da-DK" sz="3600" dirty="0"/>
              <a:t>Barmosen</a:t>
            </a:r>
            <a:endParaRPr lang="da-DK" sz="1200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FC80310-90F7-6D89-3A47-AABEF1BAAC80}"/>
              </a:ext>
            </a:extLst>
          </p:cNvPr>
          <p:cNvSpPr txBox="1"/>
          <p:nvPr/>
        </p:nvSpPr>
        <p:spPr>
          <a:xfrm>
            <a:off x="701999" y="5496384"/>
            <a:ext cx="7750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Ny 200 kV transformerstation – skal afklares med Energinet.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Afklaring af projekttilpasninger / afgrænsninger.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Udfordring – spredt anlæg i område med spredt bebyggelse.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Arbejdet er i gang.</a:t>
            </a:r>
          </a:p>
        </p:txBody>
      </p:sp>
      <p:pic>
        <p:nvPicPr>
          <p:cNvPr id="5" name="Picture 342521154">
            <a:extLst>
              <a:ext uri="{FF2B5EF4-FFF2-40B4-BE49-F238E27FC236}">
                <a16:creationId xmlns:a16="http://schemas.microsoft.com/office/drawing/2014/main" id="{D860FBA9-9848-7EFB-DCC3-3B41ABF9D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t="12151" r="4920" b="14365"/>
          <a:stretch/>
        </p:blipFill>
        <p:spPr>
          <a:xfrm>
            <a:off x="6709657" y="1439433"/>
            <a:ext cx="5095859" cy="3187953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2AF2CA1E-CFE0-F61A-5AF0-B159C14D4652}"/>
              </a:ext>
            </a:extLst>
          </p:cNvPr>
          <p:cNvSpPr/>
          <p:nvPr/>
        </p:nvSpPr>
        <p:spPr>
          <a:xfrm>
            <a:off x="7786855" y="2744468"/>
            <a:ext cx="376518" cy="597541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64A9CC7-3F0F-5C6E-8B1B-BD66FD0B5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743" y="1043928"/>
            <a:ext cx="6352249" cy="4452456"/>
          </a:xfrm>
          <a:prstGeom prst="rect">
            <a:avLst/>
          </a:prstGeom>
        </p:spPr>
      </p:pic>
      <p:sp>
        <p:nvSpPr>
          <p:cNvPr id="13" name="Rutediagram: Forbindelse 12">
            <a:extLst>
              <a:ext uri="{FF2B5EF4-FFF2-40B4-BE49-F238E27FC236}">
                <a16:creationId xmlns:a16="http://schemas.microsoft.com/office/drawing/2014/main" id="{93A5AC6F-FBDC-4EE9-5A9E-4CF0E74C45AD}"/>
              </a:ext>
            </a:extLst>
          </p:cNvPr>
          <p:cNvSpPr/>
          <p:nvPr/>
        </p:nvSpPr>
        <p:spPr>
          <a:xfrm>
            <a:off x="2671763" y="2466976"/>
            <a:ext cx="114300" cy="114300"/>
          </a:xfrm>
          <a:prstGeom prst="flowChartConnector">
            <a:avLst/>
          </a:prstGeom>
          <a:solidFill>
            <a:srgbClr val="000000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4" name="Rutediagram: Forbindelse 13">
            <a:extLst>
              <a:ext uri="{FF2B5EF4-FFF2-40B4-BE49-F238E27FC236}">
                <a16:creationId xmlns:a16="http://schemas.microsoft.com/office/drawing/2014/main" id="{11F33842-BC01-342A-7913-683C35DA5139}"/>
              </a:ext>
            </a:extLst>
          </p:cNvPr>
          <p:cNvSpPr/>
          <p:nvPr/>
        </p:nvSpPr>
        <p:spPr>
          <a:xfrm>
            <a:off x="3114676" y="2524126"/>
            <a:ext cx="114300" cy="114300"/>
          </a:xfrm>
          <a:prstGeom prst="flowChartConnector">
            <a:avLst/>
          </a:prstGeom>
          <a:solidFill>
            <a:srgbClr val="000000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5" name="Rutediagram: Forbindelse 14">
            <a:extLst>
              <a:ext uri="{FF2B5EF4-FFF2-40B4-BE49-F238E27FC236}">
                <a16:creationId xmlns:a16="http://schemas.microsoft.com/office/drawing/2014/main" id="{1BE201A5-DD10-1C1C-40EE-92566154A706}"/>
              </a:ext>
            </a:extLst>
          </p:cNvPr>
          <p:cNvSpPr/>
          <p:nvPr/>
        </p:nvSpPr>
        <p:spPr>
          <a:xfrm>
            <a:off x="3557589" y="2581276"/>
            <a:ext cx="114300" cy="114300"/>
          </a:xfrm>
          <a:prstGeom prst="flowChartConnector">
            <a:avLst/>
          </a:prstGeom>
          <a:solidFill>
            <a:srgbClr val="000000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6" name="Rutediagram: Forbindelse 15">
            <a:extLst>
              <a:ext uri="{FF2B5EF4-FFF2-40B4-BE49-F238E27FC236}">
                <a16:creationId xmlns:a16="http://schemas.microsoft.com/office/drawing/2014/main" id="{1C8E027B-7EF6-259F-3838-8E3D4C452A74}"/>
              </a:ext>
            </a:extLst>
          </p:cNvPr>
          <p:cNvSpPr/>
          <p:nvPr/>
        </p:nvSpPr>
        <p:spPr>
          <a:xfrm>
            <a:off x="4006153" y="2630168"/>
            <a:ext cx="114300" cy="114300"/>
          </a:xfrm>
          <a:prstGeom prst="flowChartConnector">
            <a:avLst/>
          </a:prstGeom>
          <a:solidFill>
            <a:srgbClr val="000000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3534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497DBA6-0E11-42CF-B499-729B9E2A91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2000" y="684000"/>
            <a:ext cx="8707723" cy="980784"/>
          </a:xfrm>
        </p:spPr>
        <p:txBody>
          <a:bodyPr/>
          <a:lstStyle/>
          <a:p>
            <a:r>
              <a:rPr lang="da-DK" sz="3600" dirty="0"/>
              <a:t>Køng </a:t>
            </a:r>
            <a:r>
              <a:rPr lang="da-DK" sz="3600" dirty="0" err="1"/>
              <a:t>MosE</a:t>
            </a:r>
            <a:endParaRPr lang="da-DK" sz="1200" dirty="0"/>
          </a:p>
          <a:p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FC80310-90F7-6D89-3A47-AABEF1BAAC80}"/>
              </a:ext>
            </a:extLst>
          </p:cNvPr>
          <p:cNvSpPr txBox="1"/>
          <p:nvPr/>
        </p:nvSpPr>
        <p:spPr>
          <a:xfrm>
            <a:off x="630437" y="5556299"/>
            <a:ext cx="85135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Udfordring: Behov for spredningskorridorer.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Udfordring: Stisystemer, natur og vandløb.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Afventer projekttilpasninger / detailprojekt (Afventer ansøgere).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To udviklere forventeligt en proces dvs. fælles miljøkonsekvensvurdering.</a:t>
            </a:r>
          </a:p>
          <a:p>
            <a:endParaRPr lang="da-DK" dirty="0">
              <a:solidFill>
                <a:srgbClr val="000000"/>
              </a:solidFill>
            </a:endParaRPr>
          </a:p>
        </p:txBody>
      </p:sp>
      <p:pic>
        <p:nvPicPr>
          <p:cNvPr id="5" name="Picture 342521154">
            <a:extLst>
              <a:ext uri="{FF2B5EF4-FFF2-40B4-BE49-F238E27FC236}">
                <a16:creationId xmlns:a16="http://schemas.microsoft.com/office/drawing/2014/main" id="{D860FBA9-9848-7EFB-DCC3-3B41ABF9D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t="12151" r="4920" b="14365"/>
          <a:stretch/>
        </p:blipFill>
        <p:spPr>
          <a:xfrm>
            <a:off x="6709657" y="1439433"/>
            <a:ext cx="5095859" cy="3187953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2AF2CA1E-CFE0-F61A-5AF0-B159C14D4652}"/>
              </a:ext>
            </a:extLst>
          </p:cNvPr>
          <p:cNvSpPr/>
          <p:nvPr/>
        </p:nvSpPr>
        <p:spPr>
          <a:xfrm>
            <a:off x="7385022" y="2350148"/>
            <a:ext cx="376518" cy="461042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680DDC3-596E-6E87-06A7-5664B0CFA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20" y="1039219"/>
            <a:ext cx="5224851" cy="4500311"/>
          </a:xfrm>
          <a:prstGeom prst="rect">
            <a:avLst/>
          </a:prstGeom>
        </p:spPr>
      </p:pic>
      <p:sp>
        <p:nvSpPr>
          <p:cNvPr id="13" name="Rutediagram: Forbindelse 12">
            <a:extLst>
              <a:ext uri="{FF2B5EF4-FFF2-40B4-BE49-F238E27FC236}">
                <a16:creationId xmlns:a16="http://schemas.microsoft.com/office/drawing/2014/main" id="{DF0C68BD-5DAE-273C-51EE-4AAE73935799}"/>
              </a:ext>
            </a:extLst>
          </p:cNvPr>
          <p:cNvSpPr/>
          <p:nvPr/>
        </p:nvSpPr>
        <p:spPr>
          <a:xfrm>
            <a:off x="2853873" y="2389578"/>
            <a:ext cx="114300" cy="114300"/>
          </a:xfrm>
          <a:prstGeom prst="flowChartConnector">
            <a:avLst/>
          </a:prstGeom>
          <a:solidFill>
            <a:srgbClr val="000000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4" name="Rutediagram: Forbindelse 13">
            <a:extLst>
              <a:ext uri="{FF2B5EF4-FFF2-40B4-BE49-F238E27FC236}">
                <a16:creationId xmlns:a16="http://schemas.microsoft.com/office/drawing/2014/main" id="{F675908A-6DEA-5461-E369-A78169FBE2A5}"/>
              </a:ext>
            </a:extLst>
          </p:cNvPr>
          <p:cNvSpPr/>
          <p:nvPr/>
        </p:nvSpPr>
        <p:spPr>
          <a:xfrm>
            <a:off x="3144260" y="2258753"/>
            <a:ext cx="114300" cy="114300"/>
          </a:xfrm>
          <a:prstGeom prst="flowChartConnector">
            <a:avLst/>
          </a:prstGeom>
          <a:solidFill>
            <a:srgbClr val="000000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5" name="Rutediagram: Forbindelse 14">
            <a:extLst>
              <a:ext uri="{FF2B5EF4-FFF2-40B4-BE49-F238E27FC236}">
                <a16:creationId xmlns:a16="http://schemas.microsoft.com/office/drawing/2014/main" id="{154C8771-A3DA-2366-8CAC-BE9BF94A8091}"/>
              </a:ext>
            </a:extLst>
          </p:cNvPr>
          <p:cNvSpPr/>
          <p:nvPr/>
        </p:nvSpPr>
        <p:spPr>
          <a:xfrm>
            <a:off x="3144260" y="2503878"/>
            <a:ext cx="114300" cy="114300"/>
          </a:xfrm>
          <a:prstGeom prst="flowChartConnector">
            <a:avLst/>
          </a:prstGeom>
          <a:solidFill>
            <a:srgbClr val="000000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6" name="Rutediagram: Forbindelse 15">
            <a:extLst>
              <a:ext uri="{FF2B5EF4-FFF2-40B4-BE49-F238E27FC236}">
                <a16:creationId xmlns:a16="http://schemas.microsoft.com/office/drawing/2014/main" id="{99A68944-0593-F25F-CFFB-6F41CB93C4F5}"/>
              </a:ext>
            </a:extLst>
          </p:cNvPr>
          <p:cNvSpPr/>
          <p:nvPr/>
        </p:nvSpPr>
        <p:spPr>
          <a:xfrm>
            <a:off x="3461428" y="2354003"/>
            <a:ext cx="114300" cy="114300"/>
          </a:xfrm>
          <a:prstGeom prst="flowChartConnector">
            <a:avLst/>
          </a:prstGeom>
          <a:solidFill>
            <a:srgbClr val="000000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7" name="Rutediagram: Forbindelse 16">
            <a:extLst>
              <a:ext uri="{FF2B5EF4-FFF2-40B4-BE49-F238E27FC236}">
                <a16:creationId xmlns:a16="http://schemas.microsoft.com/office/drawing/2014/main" id="{3F407FA9-321F-DCA3-F3B3-CA5AC2D801E0}"/>
              </a:ext>
            </a:extLst>
          </p:cNvPr>
          <p:cNvSpPr/>
          <p:nvPr/>
        </p:nvSpPr>
        <p:spPr>
          <a:xfrm>
            <a:off x="3426579" y="2620703"/>
            <a:ext cx="114300" cy="114300"/>
          </a:xfrm>
          <a:prstGeom prst="flowChartConnector">
            <a:avLst/>
          </a:prstGeom>
          <a:solidFill>
            <a:srgbClr val="000000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8" name="Rutediagram: Forbindelse 17">
            <a:extLst>
              <a:ext uri="{FF2B5EF4-FFF2-40B4-BE49-F238E27FC236}">
                <a16:creationId xmlns:a16="http://schemas.microsoft.com/office/drawing/2014/main" id="{8EB46835-639D-F0A1-0A3A-8B24EC417BB2}"/>
              </a:ext>
            </a:extLst>
          </p:cNvPr>
          <p:cNvSpPr/>
          <p:nvPr/>
        </p:nvSpPr>
        <p:spPr>
          <a:xfrm>
            <a:off x="3751815" y="2468303"/>
            <a:ext cx="114300" cy="114300"/>
          </a:xfrm>
          <a:prstGeom prst="flowChartConnector">
            <a:avLst/>
          </a:prstGeom>
          <a:solidFill>
            <a:srgbClr val="000000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2891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497DBA6-0E11-42CF-B499-729B9E2A91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St. </a:t>
            </a:r>
            <a:r>
              <a:rPr lang="da-DK" dirty="0" err="1"/>
              <a:t>røttinge</a:t>
            </a:r>
            <a:endParaRPr lang="da-DK" sz="1200" dirty="0">
              <a:solidFill>
                <a:srgbClr val="000000"/>
              </a:solidFill>
            </a:endParaRPr>
          </a:p>
          <a:p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568D7AF-BE40-D2FD-770F-D3190C77212F}"/>
              </a:ext>
            </a:extLst>
          </p:cNvPr>
          <p:cNvSpPr txBox="1"/>
          <p:nvPr/>
        </p:nvSpPr>
        <p:spPr>
          <a:xfrm>
            <a:off x="574843" y="5021888"/>
            <a:ext cx="81183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Planlægningen skal ske i samarbejde med Næstved Kommune (Fælles lokalplan og miljøkonsekvensvurdering).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Udfordring: Vådområdeprojekt i den sydlige del (friholdt i ansøgningen).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Udvikler ønsker yderligere arealer i tilknytning til det ansøgte.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Afventer ansøger og igangsættelse i Næstved Kommune (sommer 2024).</a:t>
            </a:r>
          </a:p>
        </p:txBody>
      </p:sp>
      <p:pic>
        <p:nvPicPr>
          <p:cNvPr id="8" name="Picture 342521154">
            <a:extLst>
              <a:ext uri="{FF2B5EF4-FFF2-40B4-BE49-F238E27FC236}">
                <a16:creationId xmlns:a16="http://schemas.microsoft.com/office/drawing/2014/main" id="{6E5CC1CA-8BDD-F9B0-4332-B96FB8B5EC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t="12151" r="4920" b="14365"/>
          <a:stretch/>
        </p:blipFill>
        <p:spPr>
          <a:xfrm>
            <a:off x="5773059" y="1174392"/>
            <a:ext cx="5095859" cy="3187953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E2B8E6FD-C307-37AE-DEFB-64DE663414D4}"/>
              </a:ext>
            </a:extLst>
          </p:cNvPr>
          <p:cNvSpPr/>
          <p:nvPr/>
        </p:nvSpPr>
        <p:spPr>
          <a:xfrm>
            <a:off x="7135252" y="1567543"/>
            <a:ext cx="376518" cy="461042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E63FCB21-7B38-280C-AB2C-4EDD07CD4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01" y="1022005"/>
            <a:ext cx="3912308" cy="398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51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497DBA6-0E11-42CF-B499-729B9E2A91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OREMANDSGÅRD</a:t>
            </a:r>
            <a:endParaRPr lang="da-DK" sz="4000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FC80310-90F7-6D89-3A47-AABEF1BAAC80}"/>
              </a:ext>
            </a:extLst>
          </p:cNvPr>
          <p:cNvSpPr txBox="1"/>
          <p:nvPr/>
        </p:nvSpPr>
        <p:spPr>
          <a:xfrm>
            <a:off x="696780" y="5583292"/>
            <a:ext cx="8176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Projekttilpasninger, da det ønskes realiseret uden nedlæggelse af boliger på godset.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Dialog med udvikler vedr. projektdetaljer er i gang.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000000"/>
              </a:solidFill>
            </a:endParaRPr>
          </a:p>
        </p:txBody>
      </p:sp>
      <p:pic>
        <p:nvPicPr>
          <p:cNvPr id="5" name="Picture 342521154">
            <a:extLst>
              <a:ext uri="{FF2B5EF4-FFF2-40B4-BE49-F238E27FC236}">
                <a16:creationId xmlns:a16="http://schemas.microsoft.com/office/drawing/2014/main" id="{D860FBA9-9848-7EFB-DCC3-3B41ABF9D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t="12151" r="4920" b="14365"/>
          <a:stretch/>
        </p:blipFill>
        <p:spPr>
          <a:xfrm>
            <a:off x="6709657" y="1439433"/>
            <a:ext cx="5095859" cy="3187953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2AF2CA1E-CFE0-F61A-5AF0-B159C14D4652}"/>
              </a:ext>
            </a:extLst>
          </p:cNvPr>
          <p:cNvSpPr/>
          <p:nvPr/>
        </p:nvSpPr>
        <p:spPr>
          <a:xfrm>
            <a:off x="8630599" y="2493108"/>
            <a:ext cx="435247" cy="378997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0F2A560A-E58E-00D4-B42D-1953B3609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57" y="1080760"/>
            <a:ext cx="5561952" cy="4502532"/>
          </a:xfrm>
          <a:prstGeom prst="rect">
            <a:avLst/>
          </a:prstGeom>
        </p:spPr>
      </p:pic>
      <p:sp>
        <p:nvSpPr>
          <p:cNvPr id="9" name="Rutediagram: Forbindelse 8">
            <a:extLst>
              <a:ext uri="{FF2B5EF4-FFF2-40B4-BE49-F238E27FC236}">
                <a16:creationId xmlns:a16="http://schemas.microsoft.com/office/drawing/2014/main" id="{031FA50C-A581-B46E-A953-054A1145B935}"/>
              </a:ext>
            </a:extLst>
          </p:cNvPr>
          <p:cNvSpPr/>
          <p:nvPr/>
        </p:nvSpPr>
        <p:spPr>
          <a:xfrm>
            <a:off x="3546282" y="2354955"/>
            <a:ext cx="114300" cy="114300"/>
          </a:xfrm>
          <a:prstGeom prst="flowChartConnector">
            <a:avLst/>
          </a:prstGeom>
          <a:solidFill>
            <a:srgbClr val="000000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0" name="Rutediagram: Forbindelse 9">
            <a:extLst>
              <a:ext uri="{FF2B5EF4-FFF2-40B4-BE49-F238E27FC236}">
                <a16:creationId xmlns:a16="http://schemas.microsoft.com/office/drawing/2014/main" id="{C1C8F7CC-103C-1414-4294-E67BFA6913BB}"/>
              </a:ext>
            </a:extLst>
          </p:cNvPr>
          <p:cNvSpPr/>
          <p:nvPr/>
        </p:nvSpPr>
        <p:spPr>
          <a:xfrm>
            <a:off x="3481181" y="2824767"/>
            <a:ext cx="114300" cy="114300"/>
          </a:xfrm>
          <a:prstGeom prst="flowChartConnector">
            <a:avLst/>
          </a:prstGeom>
          <a:solidFill>
            <a:srgbClr val="000000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1" name="Rutediagram: Forbindelse 10">
            <a:extLst>
              <a:ext uri="{FF2B5EF4-FFF2-40B4-BE49-F238E27FC236}">
                <a16:creationId xmlns:a16="http://schemas.microsoft.com/office/drawing/2014/main" id="{25E10584-41A5-D77C-3C65-09040AF7FC59}"/>
              </a:ext>
            </a:extLst>
          </p:cNvPr>
          <p:cNvSpPr/>
          <p:nvPr/>
        </p:nvSpPr>
        <p:spPr>
          <a:xfrm>
            <a:off x="3424031" y="3332026"/>
            <a:ext cx="114300" cy="114300"/>
          </a:xfrm>
          <a:prstGeom prst="flowChartConnector">
            <a:avLst/>
          </a:prstGeom>
          <a:solidFill>
            <a:srgbClr val="000000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9171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497DBA6-0E11-42CF-B499-729B9E2A91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Petersgård</a:t>
            </a:r>
            <a:endParaRPr lang="da-DK" sz="9600" dirty="0"/>
          </a:p>
          <a:p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FC80310-90F7-6D89-3A47-AABEF1BAAC80}"/>
              </a:ext>
            </a:extLst>
          </p:cNvPr>
          <p:cNvSpPr txBox="1"/>
          <p:nvPr/>
        </p:nvSpPr>
        <p:spPr>
          <a:xfrm>
            <a:off x="696781" y="5583292"/>
            <a:ext cx="8006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Udfordring: Placering i Bevaringsværdige landskaber.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Forsøges fremmet ved ansøgning til staten som Energipark (ultimo 2024).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Hvis det godkendes som energipark starter planlægningen i 2026.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000000"/>
              </a:solidFill>
            </a:endParaRPr>
          </a:p>
        </p:txBody>
      </p:sp>
      <p:pic>
        <p:nvPicPr>
          <p:cNvPr id="5" name="Picture 342521154">
            <a:extLst>
              <a:ext uri="{FF2B5EF4-FFF2-40B4-BE49-F238E27FC236}">
                <a16:creationId xmlns:a16="http://schemas.microsoft.com/office/drawing/2014/main" id="{D860FBA9-9848-7EFB-DCC3-3B41ABF9D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t="12151" r="4920" b="14365"/>
          <a:stretch/>
        </p:blipFill>
        <p:spPr>
          <a:xfrm>
            <a:off x="5951529" y="1455064"/>
            <a:ext cx="5095859" cy="3187953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2AF2CA1E-CFE0-F61A-5AF0-B159C14D4652}"/>
              </a:ext>
            </a:extLst>
          </p:cNvPr>
          <p:cNvSpPr/>
          <p:nvPr/>
        </p:nvSpPr>
        <p:spPr>
          <a:xfrm>
            <a:off x="8267603" y="3290381"/>
            <a:ext cx="435247" cy="378997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8032C8F-1C43-B1E5-CC87-5B2039EAF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81" y="1174392"/>
            <a:ext cx="5687219" cy="417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39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497DBA6-0E11-42CF-B499-729B9E2A91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Høvdingsgård</a:t>
            </a:r>
          </a:p>
          <a:p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FC80310-90F7-6D89-3A47-AABEF1BAAC80}"/>
              </a:ext>
            </a:extLst>
          </p:cNvPr>
          <p:cNvSpPr txBox="1"/>
          <p:nvPr/>
        </p:nvSpPr>
        <p:spPr>
          <a:xfrm>
            <a:off x="696781" y="5583292"/>
            <a:ext cx="7750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Udfordring: Placering i Grønt Danmarkskort &amp; Bevaringsværdige Landskaber.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Ansøger vil forsøge at ansøge om Energipark sammen med Petersgård (Ultimo 2024) – Planlægning 2026, hvis det godkendes som energipark.</a:t>
            </a:r>
          </a:p>
        </p:txBody>
      </p:sp>
      <p:pic>
        <p:nvPicPr>
          <p:cNvPr id="5" name="Picture 342521154">
            <a:extLst>
              <a:ext uri="{FF2B5EF4-FFF2-40B4-BE49-F238E27FC236}">
                <a16:creationId xmlns:a16="http://schemas.microsoft.com/office/drawing/2014/main" id="{D860FBA9-9848-7EFB-DCC3-3B41ABF9D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t="12151" r="4920" b="14365"/>
          <a:stretch/>
        </p:blipFill>
        <p:spPr>
          <a:xfrm>
            <a:off x="6343421" y="1455064"/>
            <a:ext cx="5095859" cy="3187953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2AF2CA1E-CFE0-F61A-5AF0-B159C14D4652}"/>
              </a:ext>
            </a:extLst>
          </p:cNvPr>
          <p:cNvSpPr/>
          <p:nvPr/>
        </p:nvSpPr>
        <p:spPr>
          <a:xfrm>
            <a:off x="8447218" y="2931151"/>
            <a:ext cx="435247" cy="378997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8DB3AD9-7549-A412-73A5-622237638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81" y="1169551"/>
            <a:ext cx="5681210" cy="4332752"/>
          </a:xfrm>
          <a:prstGeom prst="rect">
            <a:avLst/>
          </a:prstGeom>
        </p:spPr>
      </p:pic>
      <p:sp>
        <p:nvSpPr>
          <p:cNvPr id="8" name="Rutediagram: Forbindelse 7">
            <a:extLst>
              <a:ext uri="{FF2B5EF4-FFF2-40B4-BE49-F238E27FC236}">
                <a16:creationId xmlns:a16="http://schemas.microsoft.com/office/drawing/2014/main" id="{8980C9D1-D900-1E4A-DF0B-89D8BEAB1E14}"/>
              </a:ext>
            </a:extLst>
          </p:cNvPr>
          <p:cNvSpPr/>
          <p:nvPr/>
        </p:nvSpPr>
        <p:spPr>
          <a:xfrm>
            <a:off x="3616353" y="2547909"/>
            <a:ext cx="114300" cy="114300"/>
          </a:xfrm>
          <a:prstGeom prst="flowChartConnector">
            <a:avLst/>
          </a:prstGeom>
          <a:solidFill>
            <a:schemeClr val="accent4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Rutediagram: Forbindelse 9">
            <a:extLst>
              <a:ext uri="{FF2B5EF4-FFF2-40B4-BE49-F238E27FC236}">
                <a16:creationId xmlns:a16="http://schemas.microsoft.com/office/drawing/2014/main" id="{3502EBBF-0B9F-A63B-EB10-35605476562A}"/>
              </a:ext>
            </a:extLst>
          </p:cNvPr>
          <p:cNvSpPr/>
          <p:nvPr/>
        </p:nvSpPr>
        <p:spPr>
          <a:xfrm>
            <a:off x="4217044" y="3170762"/>
            <a:ext cx="114300" cy="114300"/>
          </a:xfrm>
          <a:prstGeom prst="flowChartConnector">
            <a:avLst/>
          </a:prstGeom>
          <a:solidFill>
            <a:schemeClr val="accent4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4307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497DBA6-0E11-42CF-B499-729B9E2A91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Tolstrup</a:t>
            </a:r>
          </a:p>
          <a:p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FC80310-90F7-6D89-3A47-AABEF1BAAC80}"/>
              </a:ext>
            </a:extLst>
          </p:cNvPr>
          <p:cNvSpPr txBox="1"/>
          <p:nvPr/>
        </p:nvSpPr>
        <p:spPr>
          <a:xfrm>
            <a:off x="696781" y="5583292"/>
            <a:ext cx="7750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</a:rPr>
              <a:t>Afventer projekttilpasninger / detailprojekt (Afventer ansøgere).</a:t>
            </a:r>
          </a:p>
        </p:txBody>
      </p:sp>
      <p:pic>
        <p:nvPicPr>
          <p:cNvPr id="5" name="Picture 342521154">
            <a:extLst>
              <a:ext uri="{FF2B5EF4-FFF2-40B4-BE49-F238E27FC236}">
                <a16:creationId xmlns:a16="http://schemas.microsoft.com/office/drawing/2014/main" id="{D860FBA9-9848-7EFB-DCC3-3B41ABF9D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t="12151" r="4920" b="14365"/>
          <a:stretch/>
        </p:blipFill>
        <p:spPr>
          <a:xfrm>
            <a:off x="5689714" y="1566382"/>
            <a:ext cx="5095859" cy="3187953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2AF2CA1E-CFE0-F61A-5AF0-B159C14D4652}"/>
              </a:ext>
            </a:extLst>
          </p:cNvPr>
          <p:cNvSpPr/>
          <p:nvPr/>
        </p:nvSpPr>
        <p:spPr>
          <a:xfrm>
            <a:off x="7434424" y="3114412"/>
            <a:ext cx="435247" cy="509626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C239394-8AE6-C44A-D551-8102C7027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81" y="1057524"/>
            <a:ext cx="5627119" cy="452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11682"/>
      </p:ext>
    </p:extLst>
  </p:cSld>
  <p:clrMapOvr>
    <a:masterClrMapping/>
  </p:clrMapOvr>
</p:sld>
</file>

<file path=ppt/theme/theme1.xml><?xml version="1.0" encoding="utf-8"?>
<a:theme xmlns:a="http://schemas.openxmlformats.org/drawingml/2006/main" name="Diasmaster">
  <a:themeElements>
    <a:clrScheme name="Brugerdefineret design 1">
      <a:dk1>
        <a:srgbClr val="0083A9"/>
      </a:dk1>
      <a:lt1>
        <a:srgbClr val="755A9E"/>
      </a:lt1>
      <a:dk2>
        <a:srgbClr val="44697D"/>
      </a:dk2>
      <a:lt2>
        <a:srgbClr val="4CA487"/>
      </a:lt2>
      <a:accent1>
        <a:srgbClr val="21314D"/>
      </a:accent1>
      <a:accent2>
        <a:srgbClr val="DA8C15"/>
      </a:accent2>
      <a:accent3>
        <a:srgbClr val="00C6D7"/>
      </a:accent3>
      <a:accent4>
        <a:srgbClr val="F6D500"/>
      </a:accent4>
      <a:accent5>
        <a:srgbClr val="EC4371"/>
      </a:accent5>
      <a:accent6>
        <a:srgbClr val="327ABE"/>
      </a:accent6>
      <a:hlink>
        <a:srgbClr val="009999"/>
      </a:hlink>
      <a:folHlink>
        <a:srgbClr val="99CC00"/>
      </a:folHlink>
    </a:clrScheme>
    <a:fontScheme name="Brugerdefineret design">
      <a:majorFont>
        <a:latin typeface="Georgia"/>
        <a:ea typeface=""/>
        <a:cs typeface="Arial"/>
      </a:majorFont>
      <a:minorFont>
        <a:latin typeface="Tahoma"/>
        <a:ea typeface=""/>
        <a:cs typeface="Arial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6350">
          <a:solidFill>
            <a:srgbClr val="080808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Brugerdefineret design 1">
        <a:dk1>
          <a:srgbClr val="0083A9"/>
        </a:dk1>
        <a:lt1>
          <a:srgbClr val="755A9E"/>
        </a:lt1>
        <a:dk2>
          <a:srgbClr val="44697D"/>
        </a:dk2>
        <a:lt2>
          <a:srgbClr val="4CA487"/>
        </a:lt2>
        <a:accent1>
          <a:srgbClr val="21314D"/>
        </a:accent1>
        <a:accent2>
          <a:srgbClr val="DA8C15"/>
        </a:accent2>
        <a:accent3>
          <a:srgbClr val="00C6D7"/>
        </a:accent3>
        <a:accent4>
          <a:srgbClr val="F6D500"/>
        </a:accent4>
        <a:accent5>
          <a:srgbClr val="EC4371"/>
        </a:accent5>
        <a:accent6>
          <a:srgbClr val="327ABE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æsentation.potm" id="{8F81B892-9DFA-4660-9FAF-1FC70F8D46FC}" vid="{6DD33787-5751-45C6-A70E-D547F9BF527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4B776C6EF2D224EA6B92BAB92237F77" ma:contentTypeVersion="14" ma:contentTypeDescription="Opret et nyt dokument." ma:contentTypeScope="" ma:versionID="77eda64eaab746ee1b018be416027f10">
  <xsd:schema xmlns:xsd="http://www.w3.org/2001/XMLSchema" xmlns:xs="http://www.w3.org/2001/XMLSchema" xmlns:p="http://schemas.microsoft.com/office/2006/metadata/properties" xmlns:ns2="e5154890-1fd0-40a1-88f6-ecbc6b36114e" xmlns:ns3="ca421e4c-f543-4cd4-94dc-101fd277103e" targetNamespace="http://schemas.microsoft.com/office/2006/metadata/properties" ma:root="true" ma:fieldsID="2165c33b513fe187931f9303e96a3e78" ns2:_="" ns3:_="">
    <xsd:import namespace="e5154890-1fd0-40a1-88f6-ecbc6b36114e"/>
    <xsd:import namespace="ca421e4c-f543-4cd4-94dc-101fd27710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154890-1fd0-40a1-88f6-ecbc6b3611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illedmærker" ma:readOnly="false" ma:fieldId="{5cf76f15-5ced-4ddc-b409-7134ff3c332f}" ma:taxonomyMulti="true" ma:sspId="108febd6-0a5e-4c61-8eef-62daee41b6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421e4c-f543-4cd4-94dc-101fd277103e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B9F155-613C-41F6-9323-3DA7FB56F794}"/>
</file>

<file path=customXml/itemProps2.xml><?xml version="1.0" encoding="utf-8"?>
<ds:datastoreItem xmlns:ds="http://schemas.openxmlformats.org/officeDocument/2006/customXml" ds:itemID="{7A84749F-91FE-4E91-BD05-B6497BB77459}"/>
</file>

<file path=docProps/app.xml><?xml version="1.0" encoding="utf-8"?>
<Properties xmlns="http://schemas.openxmlformats.org/officeDocument/2006/extended-properties" xmlns:vt="http://schemas.openxmlformats.org/officeDocument/2006/docPropsVTypes">
  <Template>Præsentation</Template>
  <TotalTime>1110</TotalTime>
  <Words>612</Words>
  <Application>Microsoft Office PowerPoint</Application>
  <PresentationFormat>Skærmshow (4:3)</PresentationFormat>
  <Paragraphs>144</Paragraphs>
  <Slides>19</Slides>
  <Notes>17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25" baseType="lpstr">
      <vt:lpstr>Aptos</vt:lpstr>
      <vt:lpstr>Arial</vt:lpstr>
      <vt:lpstr>Calibri</vt:lpstr>
      <vt:lpstr>Georgia</vt:lpstr>
      <vt:lpstr>Verdana</vt:lpstr>
      <vt:lpstr>Diasmaster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Vordingborg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Præsentation</dc:title>
  <dc:creator>Karsten Kolle</dc:creator>
  <cp:lastModifiedBy>Karsten Kolle</cp:lastModifiedBy>
  <cp:revision>5</cp:revision>
  <dcterms:created xsi:type="dcterms:W3CDTF">2023-02-01T15:25:23Z</dcterms:created>
  <dcterms:modified xsi:type="dcterms:W3CDTF">2024-04-29T15:05:15Z</dcterms:modified>
</cp:coreProperties>
</file>