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4BCDA-8EEA-FB4E-DE8C-6CE3C3DAD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C3A903A-6082-0336-30B2-C45C2CA86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B862EB-C389-B2C0-7B10-4DC8EB46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38AD11-AE84-47D9-AD89-810672E2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976167-9480-78B7-EFA8-81B09417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328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B06C7-C620-A4C7-03C9-5FFA5002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0861670-636D-7D1A-C1CB-7D4842646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8254DE-8CAA-FD19-1A7D-F3530456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2C6C-F2C8-1C68-CE87-214A4F2F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0E267E-89C5-35F6-4BA0-0A699EFF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90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843E1B1-3143-698B-32FE-A73CDC082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3425B9F-D2D9-A4FD-2158-FC299F74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5CCDB91-EDF3-DAB9-6960-017EF980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2997AA-7EA4-8516-190D-C10F1D98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04ED9F-5B38-2392-993F-958D6A3D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907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7AF11-AC5E-27F1-13ED-72FCBEAF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0377C2-A3CF-5A5C-39AC-68455F083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3FAFA1C-D93B-2BA8-B2F5-F7CD7E24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09E83B-B36F-9DAE-C7EC-31A90514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F23269-6D6F-5493-37F9-998E3D16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29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E6A06-2094-B0D5-B638-0D7FCBED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1ED7330-8EA7-4935-E7FB-4D8989E89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5D076E-E9B8-222B-D669-38250A6D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CE0E42-0AD2-B312-9A05-81500A63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9B48E7-6EAC-B3F4-3B91-8469AA17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325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C8D29-41CB-D452-DB0E-DE5DB8CD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04F8CA-1214-6094-D2BD-225FECF56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E225CB7-94C7-483E-5F25-9A2138474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98CACA-04BB-CD0C-8A7C-78C263D1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089FF8-C831-C2AE-B6E5-92C1BDAE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887429-95E5-C894-9120-61C30AA3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61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0453B-6205-661B-505A-D0A66A22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73DC29-3693-1C35-161A-4C92DE42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8D56AA-046C-42C1-D580-B9B4F09EA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3BD8130-0ED5-333E-9F8D-90A60E0B0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DB24230-61B7-AE1D-D639-C469A8BC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F01255A-2FF1-5E53-EA8A-4DC6E573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4B8082B-7216-85AD-9262-3E6999BA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C89C001-E51A-874C-7BDB-2225452A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115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1D365-FDDA-6DFC-32F1-7C5435DF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0778D4A-2170-6C1C-AD3E-E37D86E0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ACB1042-A73B-BFAE-E10A-9497FCE3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21BB503-DD22-6AD9-826D-A4F37707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04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718195E-B6EA-30ED-7A4D-BC9E7E6B8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2D4E33F-74CF-346B-0406-F016D00E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C563EC7-2223-DD44-668C-E77977B4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E147E-BF42-2E94-72CD-EBA342D9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B69268-F469-3FF4-1F25-7B08B5292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6AAE184-8B91-4FB7-18F1-2BD944B2D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8CA4F3-2A9B-E2C5-84FB-D7F5C4C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5E7974-991F-20C2-372C-3940F612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400730C-8A74-AE25-5346-773117CE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73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0B5B0-CBB0-EA5A-BD8D-2677A904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62291E6-77D8-FCF6-15ED-30F54783C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155445-26E1-918F-C681-C7E4B38F3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5DD2E0-5026-FA49-92DF-64F221DA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C823C6-FF6E-B5F7-57AC-32D511B8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1A638E5-785B-7D93-7926-8D64E48B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67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72FE857-E635-04DE-A52F-E6BBA908F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2E08B9-8608-B6BB-E13E-669E4F57E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CEF40C-BD90-D0DE-B0C9-8E91AB032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4F90-C91D-4293-9B7B-8C3590A27AC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5925DF-61D5-B86B-521C-52D7E10F9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36DA59-C736-6003-A928-B380F937B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234F-C42B-4D65-90FE-36392DD8BE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46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5A6D1-255F-8CCB-374F-B3B99497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461A2E1-0B29-89C6-3B0B-6061F166F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0" y="0"/>
            <a:ext cx="10407550" cy="6858000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62907D1-08A0-F707-B105-434EC19B8CA2}"/>
              </a:ext>
            </a:extLst>
          </p:cNvPr>
          <p:cNvSpPr txBox="1"/>
          <p:nvPr/>
        </p:nvSpPr>
        <p:spPr>
          <a:xfrm>
            <a:off x="1820507" y="3773071"/>
            <a:ext cx="481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Fugle og Vindmøller</a:t>
            </a:r>
          </a:p>
        </p:txBody>
      </p:sp>
    </p:spTree>
    <p:extLst>
      <p:ext uri="{BB962C8B-B14F-4D97-AF65-F5344CB8AC3E}">
        <p14:creationId xmlns:p14="http://schemas.microsoft.com/office/powerpoint/2010/main" val="71031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4FFC0F-9D62-DFE7-E641-ED9A4EB13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5AD15-C5A8-A73A-BF3E-0FD39CEB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9CDBA2E-EB74-C2E1-54DC-6BD6B7F5F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2" y="0"/>
            <a:ext cx="11479576" cy="7286956"/>
          </a:xfrm>
          <a:noFill/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A8F2C49-469B-7DF8-4BEF-99602D16FC41}"/>
              </a:ext>
            </a:extLst>
          </p:cNvPr>
          <p:cNvSpPr txBox="1"/>
          <p:nvPr/>
        </p:nvSpPr>
        <p:spPr>
          <a:xfrm>
            <a:off x="660284" y="705177"/>
            <a:ext cx="111901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b="1" dirty="0"/>
              <a:t>Konklusion</a:t>
            </a:r>
          </a:p>
          <a:p>
            <a:endParaRPr lang="da-DK" sz="14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sz="4800" u="sng" dirty="0"/>
              <a:t>Kollisioner</a:t>
            </a:r>
            <a:r>
              <a:rPr lang="da-DK" sz="4800" dirty="0"/>
              <a:t> er ikke så hyppige som frygtet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sz="4800" u="sng" dirty="0"/>
              <a:t>Barriere effekten </a:t>
            </a:r>
            <a:r>
              <a:rPr lang="da-DK" sz="4800" dirty="0"/>
              <a:t>kan ofte tilvænnes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sz="4800" u="sng" dirty="0"/>
              <a:t>Fortrængningen</a:t>
            </a:r>
            <a:r>
              <a:rPr lang="da-DK" sz="4800" dirty="0"/>
              <a:t> – og dermed tab af levesteder – vigtigt problem, især når møller sætte op i fugtige områder</a:t>
            </a:r>
          </a:p>
        </p:txBody>
      </p:sp>
    </p:spTree>
    <p:extLst>
      <p:ext uri="{BB962C8B-B14F-4D97-AF65-F5344CB8AC3E}">
        <p14:creationId xmlns:p14="http://schemas.microsoft.com/office/powerpoint/2010/main" val="282941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26C79D-6C53-B4FD-9357-0E142AAC8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E5F82-EF32-B1B1-F667-AEF2946C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F891877-58BC-B49B-1686-D44AECC7C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5" y="0"/>
            <a:ext cx="11058525" cy="7286956"/>
          </a:xfrm>
          <a:noFill/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FB333A1-CF8D-7299-690A-3E86B7C1953C}"/>
              </a:ext>
            </a:extLst>
          </p:cNvPr>
          <p:cNvSpPr txBox="1"/>
          <p:nvPr/>
        </p:nvSpPr>
        <p:spPr>
          <a:xfrm>
            <a:off x="2318084" y="1333473"/>
            <a:ext cx="79568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/>
              <a:t>Undersøgelser gennem mere end 25 år</a:t>
            </a:r>
          </a:p>
          <a:p>
            <a:endParaRPr lang="da-DK" sz="4800" dirty="0"/>
          </a:p>
          <a:p>
            <a:r>
              <a:rPr lang="da-DK" sz="4800" dirty="0"/>
              <a:t>Fuglearterne reagerer forskellige på møller</a:t>
            </a:r>
          </a:p>
        </p:txBody>
      </p:sp>
    </p:spTree>
    <p:extLst>
      <p:ext uri="{BB962C8B-B14F-4D97-AF65-F5344CB8AC3E}">
        <p14:creationId xmlns:p14="http://schemas.microsoft.com/office/powerpoint/2010/main" val="313879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D33BC-5A4F-3702-D20C-4C9090AD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213ECD9-8C37-7441-4EB4-C8E195031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-121186"/>
            <a:ext cx="11058525" cy="7286956"/>
          </a:xfrm>
          <a:noFill/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5C4873F-4441-544D-0108-EBF6BF7B337F}"/>
              </a:ext>
            </a:extLst>
          </p:cNvPr>
          <p:cNvSpPr txBox="1"/>
          <p:nvPr/>
        </p:nvSpPr>
        <p:spPr>
          <a:xfrm>
            <a:off x="2347927" y="725128"/>
            <a:ext cx="793216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/>
              <a:t>Vindmøller kan påvirke fugle på tre måder:</a:t>
            </a:r>
          </a:p>
          <a:p>
            <a:endParaRPr lang="da-DK" sz="1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400" dirty="0"/>
              <a:t>Kollisioner</a:t>
            </a:r>
          </a:p>
          <a:p>
            <a:endParaRPr lang="da-DK" sz="1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400" dirty="0"/>
              <a:t>Barrierer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400" dirty="0"/>
              <a:t>Fortrængning</a:t>
            </a:r>
          </a:p>
        </p:txBody>
      </p:sp>
    </p:spTree>
    <p:extLst>
      <p:ext uri="{BB962C8B-B14F-4D97-AF65-F5344CB8AC3E}">
        <p14:creationId xmlns:p14="http://schemas.microsoft.com/office/powerpoint/2010/main" val="421462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6AF37-C9F0-B156-DFE1-AF45D0F2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84176"/>
            <a:ext cx="11220450" cy="1102728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sz="6000" b="1" dirty="0"/>
              <a:t>Kollisioner</a:t>
            </a:r>
            <a:br>
              <a:rPr lang="da-DK" dirty="0"/>
            </a:br>
            <a:br>
              <a:rPr lang="da-DK" dirty="0"/>
            </a:br>
            <a:r>
              <a:rPr lang="da-DK" sz="4000" dirty="0"/>
              <a:t>Set som det største problem</a:t>
            </a: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Derfor mange undersøgelser</a:t>
            </a: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Langt de fleste fugle registrerer møllerne og flyver uden om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CFADF0E-017D-0DEB-2533-5C5CD3D96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7" y="-1"/>
            <a:ext cx="5813234" cy="36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9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9842F8-DDDF-6797-46C2-C0FC5FB3F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5ED16-C5B0-D27B-51C4-6A22123A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84176"/>
            <a:ext cx="11220450" cy="1102728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sz="4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67E54EF-3DF1-FEC4-7165-E408970B0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242315"/>
            <a:ext cx="8069644" cy="61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2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3F2BA-8E32-7F71-091C-88366020C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42E93-0F51-56DC-F977-6A9F4E7A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84176"/>
            <a:ext cx="11220450" cy="1102728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sz="40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93CFD59-40F3-78E4-371C-EF4285150389}"/>
              </a:ext>
            </a:extLst>
          </p:cNvPr>
          <p:cNvSpPr txBox="1"/>
          <p:nvPr/>
        </p:nvSpPr>
        <p:spPr>
          <a:xfrm>
            <a:off x="647700" y="563574"/>
            <a:ext cx="102679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b="1" dirty="0">
                <a:latin typeface="+mj-lt"/>
              </a:rPr>
              <a:t>Barriere effekt</a:t>
            </a:r>
          </a:p>
          <a:p>
            <a:endParaRPr lang="da-DK" sz="4000" dirty="0"/>
          </a:p>
          <a:p>
            <a:r>
              <a:rPr lang="da-DK" sz="4000" dirty="0"/>
              <a:t>Nogle fugle vil ikke passere rækker af møller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87201BB-AA63-B467-D56D-DD8DD3B99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1764"/>
            <a:ext cx="12192000" cy="34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5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1E3B37-67EA-6184-9047-B952B9BE3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844A7-02F0-CF56-44E0-D4EECD1A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84176"/>
            <a:ext cx="11220450" cy="1102728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sz="40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817F25D-6A3A-8D5A-F6E4-F910D1A70D09}"/>
              </a:ext>
            </a:extLst>
          </p:cNvPr>
          <p:cNvSpPr txBox="1"/>
          <p:nvPr/>
        </p:nvSpPr>
        <p:spPr>
          <a:xfrm>
            <a:off x="807789" y="384176"/>
            <a:ext cx="102679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b="1" dirty="0">
                <a:latin typeface="+mj-lt"/>
              </a:rPr>
              <a:t>Barriere effekt</a:t>
            </a:r>
          </a:p>
          <a:p>
            <a:endParaRPr lang="da-DK" sz="3600" dirty="0"/>
          </a:p>
          <a:p>
            <a:r>
              <a:rPr lang="da-DK" sz="4400" dirty="0"/>
              <a:t>Men mange</a:t>
            </a:r>
          </a:p>
          <a:p>
            <a:r>
              <a:rPr lang="da-DK" sz="4400" dirty="0"/>
              <a:t>lærer </a:t>
            </a:r>
          </a:p>
          <a:p>
            <a:r>
              <a:rPr lang="da-DK" sz="4400" dirty="0"/>
              <a:t>det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182FBD9-5E9D-682B-26CD-04091E3EC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41" y="1992437"/>
            <a:ext cx="8115759" cy="48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1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E3D48-570C-F9C5-7B3F-E6C4F5E3F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5956-3B7C-6A41-C0D4-57FC6303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84176"/>
            <a:ext cx="11220450" cy="1102728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sz="40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BCCF4F8-6B27-F435-094E-5DB0FCCD93C3}"/>
              </a:ext>
            </a:extLst>
          </p:cNvPr>
          <p:cNvSpPr txBox="1"/>
          <p:nvPr/>
        </p:nvSpPr>
        <p:spPr>
          <a:xfrm>
            <a:off x="962025" y="522328"/>
            <a:ext cx="10267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b="1" dirty="0">
                <a:latin typeface="+mj-lt"/>
              </a:rPr>
              <a:t>Fortrængning</a:t>
            </a:r>
          </a:p>
          <a:p>
            <a:endParaRPr lang="da-DK" dirty="0"/>
          </a:p>
          <a:p>
            <a:r>
              <a:rPr lang="da-DK" sz="4800" dirty="0"/>
              <a:t>Fuglene fortrænges fra ynglesteder, </a:t>
            </a:r>
          </a:p>
          <a:p>
            <a:r>
              <a:rPr lang="da-DK" sz="4800" dirty="0"/>
              <a:t>fourageringsområder </a:t>
            </a:r>
          </a:p>
          <a:p>
            <a:r>
              <a:rPr lang="da-DK" sz="4800" dirty="0"/>
              <a:t>og rastepladser</a:t>
            </a:r>
          </a:p>
          <a:p>
            <a:endParaRPr lang="da-DK" sz="40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715C4EB-75CB-537F-3073-9B6E55334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6504"/>
            <a:ext cx="6096000" cy="36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5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08D348-2E1E-706E-2E7D-3B033A783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3D45C-B2E8-F655-CCA6-19EE9C5C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84176"/>
            <a:ext cx="11220450" cy="1102728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sz="40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7BA2FD3-CFE5-75FD-E68A-ABF169DCB6F8}"/>
              </a:ext>
            </a:extLst>
          </p:cNvPr>
          <p:cNvSpPr txBox="1"/>
          <p:nvPr/>
        </p:nvSpPr>
        <p:spPr>
          <a:xfrm>
            <a:off x="962025" y="472311"/>
            <a:ext cx="102679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b="1" dirty="0">
                <a:latin typeface="+mj-lt"/>
              </a:rPr>
              <a:t>Fortrængning</a:t>
            </a:r>
          </a:p>
          <a:p>
            <a:r>
              <a:rPr lang="da-DK" sz="4800" dirty="0"/>
              <a:t>Især et problem når fugle fortrænges fra vådområder</a:t>
            </a:r>
          </a:p>
          <a:p>
            <a:endParaRPr lang="da-DK" dirty="0"/>
          </a:p>
          <a:p>
            <a:endParaRPr lang="da-DK" sz="40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7716684-0A89-D5FA-3974-687400771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33" y="2392418"/>
            <a:ext cx="6749666" cy="45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9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B776C6EF2D224EA6B92BAB92237F77" ma:contentTypeVersion="12" ma:contentTypeDescription="Opret et nyt dokument." ma:contentTypeScope="" ma:versionID="a4575d771dbd3bbdf47fe65ee95ef126">
  <xsd:schema xmlns:xsd="http://www.w3.org/2001/XMLSchema" xmlns:xs="http://www.w3.org/2001/XMLSchema" xmlns:p="http://schemas.microsoft.com/office/2006/metadata/properties" xmlns:ns2="e5154890-1fd0-40a1-88f6-ecbc6b36114e" targetNamespace="http://schemas.microsoft.com/office/2006/metadata/properties" ma:root="true" ma:fieldsID="97b1f82ace09cee11d1aea91bc7c93a7" ns2:_="">
    <xsd:import namespace="e5154890-1fd0-40a1-88f6-ecbc6b36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54890-1fd0-40a1-88f6-ecbc6b361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108febd6-0a5e-4c61-8eef-62daee41b6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74F887-55E5-4491-A323-48571A595DB9}"/>
</file>

<file path=customXml/itemProps2.xml><?xml version="1.0" encoding="utf-8"?>
<ds:datastoreItem xmlns:ds="http://schemas.openxmlformats.org/officeDocument/2006/customXml" ds:itemID="{56A83108-2953-48D4-98EB-F87F99B66254}"/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174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        Kollisioner  Set som det største problem  Derfor mange undersøgelser  Langt de fleste fugle registrerer møllerne og flyver uden om</vt:lpstr>
      <vt:lpstr>          </vt:lpstr>
      <vt:lpstr>          </vt:lpstr>
      <vt:lpstr>          </vt:lpstr>
      <vt:lpstr>          </vt:lpstr>
      <vt:lpstr>         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Flemming Pagh Jensen</dc:creator>
  <cp:lastModifiedBy>Flemming Pagh Jensen</cp:lastModifiedBy>
  <cp:revision>35</cp:revision>
  <dcterms:created xsi:type="dcterms:W3CDTF">2024-02-23T09:12:05Z</dcterms:created>
  <dcterms:modified xsi:type="dcterms:W3CDTF">2024-02-26T14:08:16Z</dcterms:modified>
</cp:coreProperties>
</file>